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aabbc3336c448f" /><Relationship Type="http://schemas.openxmlformats.org/officeDocument/2006/relationships/extended-properties" Target="/docProps/app.xml" Id="R623f90daf6304eea" /><Relationship Type="http://schemas.openxmlformats.org/officeDocument/2006/relationships/officeDocument" Target="/ppt/presentation.xml" Id="R4b2900fc4e2849f4" /></Relationships>
</file>

<file path=ppt/presentation.xml><?xml version="1.0" encoding="utf-8"?>
<p:presentation xmlns:p="http://schemas.openxmlformats.org/presentationml/2006/main">
  <p:sldMasterIdLst>
    <p:sldMasterId xmlns:r="http://schemas.openxmlformats.org/officeDocument/2006/relationships" id="2147483648" r:id="Ra6af71b735e64b3c"/>
  </p:sldMasterIdLst>
  <p:notesMasterIdLst>
    <p:notesMasterId xmlns:r="http://schemas.openxmlformats.org/officeDocument/2006/relationships" r:id="R6a8130d3bfd144bc"/>
  </p:notesMasterIdLst>
  <p:sldIdLst>
    <p:sldId xmlns:r="http://schemas.openxmlformats.org/officeDocument/2006/relationships" id="256" r:id="R4b4400997ade4cb7"/>
    <p:sldId xmlns:r="http://schemas.openxmlformats.org/officeDocument/2006/relationships" id="257" r:id="R4a30bb8855a942f6"/>
    <p:sldId xmlns:r="http://schemas.openxmlformats.org/officeDocument/2006/relationships" id="258" r:id="R19bbd44204514aeb"/>
    <p:sldId xmlns:r="http://schemas.openxmlformats.org/officeDocument/2006/relationships" id="259" r:id="R14d71f82e1404cc8"/>
    <p:sldId xmlns:r="http://schemas.openxmlformats.org/officeDocument/2006/relationships" id="260" r:id="R162b8b6bd0a94561"/>
    <p:sldId xmlns:r="http://schemas.openxmlformats.org/officeDocument/2006/relationships" id="261" r:id="R1c521eafbd7a481b"/>
    <p:sldId xmlns:r="http://schemas.openxmlformats.org/officeDocument/2006/relationships" id="262" r:id="R8155338b17fb4497"/>
    <p:sldId xmlns:r="http://schemas.openxmlformats.org/officeDocument/2006/relationships" id="263" r:id="Ra718b4ce27674f04"/>
    <p:sldId xmlns:r="http://schemas.openxmlformats.org/officeDocument/2006/relationships" id="264" r:id="R2472c658dde44450"/>
    <p:sldId xmlns:r="http://schemas.openxmlformats.org/officeDocument/2006/relationships" id="265" r:id="Rf18b30518c5d458d"/>
    <p:sldId xmlns:r="http://schemas.openxmlformats.org/officeDocument/2006/relationships" id="266" r:id="Ra508aab4feb74387"/>
    <p:sldId xmlns:r="http://schemas.openxmlformats.org/officeDocument/2006/relationships" id="267" r:id="R9df13c029f844b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3b98aa60da4d07" /><Relationship Type="http://schemas.openxmlformats.org/officeDocument/2006/relationships/slideMaster" Target="/ppt/slideMasters/slideMaster1.xml" Id="Ra6af71b735e64b3c" /><Relationship Type="http://schemas.openxmlformats.org/officeDocument/2006/relationships/notesMaster" Target="/ppt/notesMasters/notesMaster1.xml" Id="R6a8130d3bfd144bc" /><Relationship Type="http://schemas.openxmlformats.org/officeDocument/2006/relationships/presProps" Target="/ppt/presProps.xml" Id="R4eb931a28c064d74" /><Relationship Type="http://schemas.openxmlformats.org/officeDocument/2006/relationships/tableStyles" Target="/ppt/tableStyles.xml" Id="R51625e9bcdcd4685" /><Relationship Type="http://schemas.openxmlformats.org/officeDocument/2006/relationships/slide" Target="/ppt/slides/slide1.xml" Id="R4b4400997ade4cb7" /><Relationship Type="http://schemas.openxmlformats.org/officeDocument/2006/relationships/slide" Target="/ppt/slides/slide2.xml" Id="R4a30bb8855a942f6" /><Relationship Type="http://schemas.openxmlformats.org/officeDocument/2006/relationships/slide" Target="/ppt/slides/slide3.xml" Id="R19bbd44204514aeb" /><Relationship Type="http://schemas.openxmlformats.org/officeDocument/2006/relationships/slide" Target="/ppt/slides/slide4.xml" Id="R14d71f82e1404cc8" /><Relationship Type="http://schemas.openxmlformats.org/officeDocument/2006/relationships/slide" Target="/ppt/slides/slide5.xml" Id="R162b8b6bd0a94561" /><Relationship Type="http://schemas.openxmlformats.org/officeDocument/2006/relationships/slide" Target="/ppt/slides/slide6.xml" Id="R1c521eafbd7a481b" /><Relationship Type="http://schemas.openxmlformats.org/officeDocument/2006/relationships/slide" Target="/ppt/slides/slide7.xml" Id="R8155338b17fb4497" /><Relationship Type="http://schemas.openxmlformats.org/officeDocument/2006/relationships/slide" Target="/ppt/slides/slide8.xml" Id="Ra718b4ce27674f04" /><Relationship Type="http://schemas.openxmlformats.org/officeDocument/2006/relationships/slide" Target="/ppt/slides/slide9.xml" Id="R2472c658dde44450" /><Relationship Type="http://schemas.openxmlformats.org/officeDocument/2006/relationships/slide" Target="/ppt/slides/slide10.xml" Id="Rf18b30518c5d458d" /><Relationship Type="http://schemas.openxmlformats.org/officeDocument/2006/relationships/slide" Target="/ppt/slides/slide11.xml" Id="Ra508aab4feb74387" /><Relationship Type="http://schemas.openxmlformats.org/officeDocument/2006/relationships/slide" Target="/ppt/slides/slide12.xml" Id="R9df13c029f844b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f399c55d6348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ec6022d3f14973" /><Relationship Type="http://schemas.openxmlformats.org/officeDocument/2006/relationships/notesMaster" Target="/ppt/notesMasters/notesMaster1.xml" Id="Rf7efeef4367d4a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747acac87e485e" /><Relationship Type="http://schemas.openxmlformats.org/officeDocument/2006/relationships/notesMaster" Target="/ppt/notesMasters/notesMaster1.xml" Id="R760f8d0e6f3249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27f15744ce4f74" /><Relationship Type="http://schemas.openxmlformats.org/officeDocument/2006/relationships/notesMaster" Target="/ppt/notesMasters/notesMaster1.xml" Id="R720268c60a21418e"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a15c7e9f9c423b" /><Relationship Type="http://schemas.openxmlformats.org/officeDocument/2006/relationships/notesMaster" Target="/ppt/notesMasters/notesMaster1.xml" Id="R35c0656641e942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3edcb6fbeb4d96" /><Relationship Type="http://schemas.openxmlformats.org/officeDocument/2006/relationships/notesMaster" Target="/ppt/notesMasters/notesMaster1.xml" Id="Rc41650c9e58e4e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41b2c4a7cf44f5" /><Relationship Type="http://schemas.openxmlformats.org/officeDocument/2006/relationships/notesMaster" Target="/ppt/notesMasters/notesMaster1.xml" Id="Red81627317a840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4f0c1fb2cd409a" /><Relationship Type="http://schemas.openxmlformats.org/officeDocument/2006/relationships/notesMaster" Target="/ppt/notesMasters/notesMaster1.xml" Id="R3093c59eb3bf41b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0a010efcce464b" /><Relationship Type="http://schemas.openxmlformats.org/officeDocument/2006/relationships/notesMaster" Target="/ppt/notesMasters/notesMaster1.xml" Id="R98a21524f4f54e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3a75497ebbb4e70" /><Relationship Type="http://schemas.openxmlformats.org/officeDocument/2006/relationships/notesMaster" Target="/ppt/notesMasters/notesMaster1.xml" Id="R79188e75aeef46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a2bd448ae9f4096" /><Relationship Type="http://schemas.openxmlformats.org/officeDocument/2006/relationships/notesMaster" Target="/ppt/notesMasters/notesMaster1.xml" Id="Rf10fb367cd7e4d0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a55d468aa84321" /><Relationship Type="http://schemas.openxmlformats.org/officeDocument/2006/relationships/notesMaster" Target="/ppt/notesMasters/notesMaster1.xml" Id="Ra3bf02b3f2954c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d2df5919afc484a" /><Relationship Type="http://schemas.openxmlformats.org/officeDocument/2006/relationships/notesMaster" Target="/ppt/notesMasters/notesMaster1.xml" Id="R118dc65f36ee45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Düzenlenebilir eğitim şablonu. Köşeli parantezlerdeki alanları kendi çalışmanızla değiştirin. Bu dosya herhangi bir üniversitenin resmî şablonu değildir. Enstitünüzün güncel kurallarını, savunma süresini ve danışmanınızın önerdiği sırayı esas alın. Yalnızca kendi gerçek verilerinizi, sonuçlarınızı ve doğrulanmış kaynaklarınızı kullanın. İhtiyacınıza göre slayt ekleyin veya çıkarın. Marka adını ve altbilgileri savunma öncesinde değiştirebilirsiniz.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Problemin hangi bağlamda ortaya çıktığını açıklayın. Tezinizdeki kapsamı koruyun. Araştırma sorusunu, kullanılan kavramları ve inceleme birimini açık biçimde tanımlayın. Hipotez kullanıyorsanız kendi hipotezlerinizi ekleyin. Bu şablon hipotez veya araştırma sorusu üretmez.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Araştırmanın amacını problemle ilişkilendirin. Özgün katkı iddiasını tezin gerçek kapsamıyla ve literatürle destekleyin. Henüz doğrulayamadığınız bir katkıyı kesin sonuç gibi sunmayın. Gerekli alt amaçları kısa maddelerle ekleyebilirsiniz.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Yalnızca okuduğunuz ve doğruladığınız çalışmaları kullanın. Kaynak gösterimini enstitünüzün istediği stile göre uyarlayın. Mevcut bulguları, farklı görüşleri ve çalışmanızın hangi boşluğu ele aldığını ayırın. Slaytın altına kısa kaynak atıfları ekleyin.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Nitel, nicel veya karma yöntem seçiminizi çalışmanızın sorusuyla ilişkilendirin. Çalışmanız için geçerli ölçüm araçlarını, değişkenleri veya kodlama yaklaşımını belirtin. Uygulamadığınız analizleri eklemeyin. Uyguladığınız kontrolleri ve yöntemin varsayımlarını gerektiğinde ayrı slaytta açıklayın.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Gerçek örneklem büyüklüğünü, araştırma alanını, seçim yöntemini ve veri toplama tarihlerini kullanın. Kişisel verileri anonim biçimde sunun. Etik kurul veya kurum izni gerektiren bir süreç varsa çalışmanızdaki gerçek izin durumunu belirtin. Bu şablon herhangi bir izin alınmış olduğu anlamına gelmez.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Tabloyu kendi gerçek sonuçlarınızla doldurun. Bulgular için bu slaytı gerektiği kadar çoğaltın. Sayısal sonuçlarda birim, örneklem ve gerekli istatistikleri çalışmanızdaki biçimiyle belirtin. Nitel sonuçlarda tema ve anonimleştirilmiş kanıtı kullanın. Eğitim şablonundaki alanlar araştırma bulgusu değildir. Görsel ekleyecekseniz gerçek verinizden üretilen grafiği kullanın.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Önce kendi bulgunuzu yorumlayın, sonra doğrulanmış literatürle karşılaştırın. Verilerin desteklemediği neden sonuç çıkarımlarından kaçının. Kuramsal veya uygulamaya dönük katkıyı çalışmanızın sınırları içinde açıklayın.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Çalışmanızın gerçek sınırlılıklarını belirtin. Örneklem, ölçüm, zaman veya kapsam sınırlılıkları yalnızca araştırmanıza uyuyorsa kullanılmalıdır. Önerileri kendi bulgularınız ve sınırlarınızla ilişkilendirin. Genellenebilirliği olduğundan geniş göstermeyin.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Araştırma sorusunu kısa biçimde hatırlatın. Sonucu, tezin gerçek bulgularına dayanarak anlatın. Yeni bir bulgu veya savunmada ilk kez sunduğunuz bir iddia eklemeyin. Dinleyicinin hatırlamasını istediğiniz temel sonucu bir veya iki cümlede özetleyin.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sayfayı sunumda kullandığınız gerçek kaynaklarla doldurun. Üniversitenizin ve enstitünüzün istediği atıf stilini kullanın. Metin içi atıflarla kaynak listesinin eşleştiğini kontrol edin. DOI veya URL yalnızca gerçek kaynağa aitse ekleyin. Bu dosyada örnek kaynak veya uydurma künye bulunmaz.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Soruları dinledikten sonra gerekiyorsa soruyu kısa biçimde teyit edin. Yanıtı kendi yönteminiz, veriniz ve kaynaklarınızla destekleyin. Bilmediğiniz bir noktayı belirtin. Ek tablolarınızı veya analizlerinizi yedek slaytlara ekleyebilirsiniz.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5a1cd7375d487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b8067c1853f42b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db01e24f0e4485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e980ddca858421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461868c9472464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5fe9bebbda2469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BC16729-26ED-473F-B04A-AFE3E42EF5D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A86B0F3-8B30-48C4-8BBB-6D2AD09544B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472C6B5-8381-47B5-8DD1-EDD47D228F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C98398C-EA92-4E44-A930-D53341EDDE7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9E416D7-F70F-4371-8B8E-76132AE9E2A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5A316CF-3FFD-493E-A7D4-2E58B3238A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F068711-65A9-4542-A3C3-CE030406960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DC948F2-5915-47E9-86C7-CAF0C9F4C6A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3F6C2E2-F21E-4CD7-8510-086388178E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7DBEFE9-A04F-4A88-A7A6-8F225D97071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f410f202874ff2" /><Relationship Type="http://schemas.openxmlformats.org/officeDocument/2006/relationships/slideLayout" Target="/ppt/slideLayouts/slideLayout1.xml" Id="Rb3e1ef4f7b5746ee" /><Relationship Type="http://schemas.openxmlformats.org/officeDocument/2006/relationships/slideLayout" Target="/ppt/slideLayouts/slideLayout2.xml" Id="R75a1686301ae4e0f" /><Relationship Type="http://schemas.openxmlformats.org/officeDocument/2006/relationships/slideLayout" Target="/ppt/slideLayouts/slideLayout3.xml" Id="Rd485bb7612d746ca" /><Relationship Type="http://schemas.openxmlformats.org/officeDocument/2006/relationships/slideLayout" Target="/ppt/slideLayouts/slideLayout4.xml" Id="Rfc0baf580350447d" /><Relationship Type="http://schemas.openxmlformats.org/officeDocument/2006/relationships/slideLayout" Target="/ppt/slideLayouts/slideLayout5.xml" Id="R62236caeafd848e5" /><Relationship Type="http://schemas.openxmlformats.org/officeDocument/2006/relationships/slideLayout" Target="/ppt/slideLayouts/slideLayout6.xml" Id="R241177357ebc419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3e1ef4f7b5746ee"/>
    <p:sldLayoutId xmlns:r="http://schemas.openxmlformats.org/officeDocument/2006/relationships" id="2147483650" r:id="R75a1686301ae4e0f"/>
    <p:sldLayoutId xmlns:r="http://schemas.openxmlformats.org/officeDocument/2006/relationships" id="2147483651" r:id="Rd485bb7612d746ca"/>
    <p:sldLayoutId xmlns:r="http://schemas.openxmlformats.org/officeDocument/2006/relationships" id="2147483652" r:id="Rfc0baf580350447d"/>
    <p:sldLayoutId xmlns:r="http://schemas.openxmlformats.org/officeDocument/2006/relationships" id="2147483653" r:id="R62236caeafd848e5"/>
    <p:sldLayoutId xmlns:r="http://schemas.openxmlformats.org/officeDocument/2006/relationships" id="2147483654" r:id="R241177357ebc419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424878474df4e2b" /><Relationship Type="http://schemas.openxmlformats.org/officeDocument/2006/relationships/notesSlide" Target="/ppt/notesSlides/notesSlide1.xml" Id="R586a35702aa84c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2a32b83892e4397" /><Relationship Type="http://schemas.openxmlformats.org/officeDocument/2006/relationships/notesSlide" Target="/ppt/notesSlides/notesSlide2.xml" Id="Re69b4baef64743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eeb01e194c7497a" /><Relationship Type="http://schemas.openxmlformats.org/officeDocument/2006/relationships/notesSlide" Target="/ppt/notesSlides/notesSlide3.xml" Id="Rf4e50c29687b49c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f250018bb964bf2" /><Relationship Type="http://schemas.openxmlformats.org/officeDocument/2006/relationships/notesSlide" Target="/ppt/notesSlides/notesSlide4.xml" Id="R71bacfcf423443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acf62587dd046cf" /><Relationship Type="http://schemas.openxmlformats.org/officeDocument/2006/relationships/notesSlide" Target="/ppt/notesSlides/notesSlide5.xml" Id="Rfdbdb7f97bd549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ae6df799efa4bf2" /><Relationship Type="http://schemas.openxmlformats.org/officeDocument/2006/relationships/notesSlide" Target="/ppt/notesSlides/notesSlide6.xml" Id="R1fce1c0f6f6c4d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94b91261f634970" /><Relationship Type="http://schemas.openxmlformats.org/officeDocument/2006/relationships/notesSlide" Target="/ppt/notesSlides/notesSlide7.xml" Id="Rfebcbebed69a4c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f4702f749094e99" /><Relationship Type="http://schemas.openxmlformats.org/officeDocument/2006/relationships/notesSlide" Target="/ppt/notesSlides/notesSlide8.xml" Id="Rcb37ce46db7940b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608655a11cc46d7" /><Relationship Type="http://schemas.openxmlformats.org/officeDocument/2006/relationships/notesSlide" Target="/ppt/notesSlides/notesSlide9.xml" Id="R1dca4d036650494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61816c849f8488b" /><Relationship Type="http://schemas.openxmlformats.org/officeDocument/2006/relationships/notesSlide" Target="/ppt/notesSlides/notesSlide10.xml" Id="Rdf8066fcb11149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942795752d5483f" /><Relationship Type="http://schemas.openxmlformats.org/officeDocument/2006/relationships/notesSlide" Target="/ppt/notesSlides/notesSlide11.xml" Id="Rb481875f534142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01459ebf836436e" /><Relationship Type="http://schemas.openxmlformats.org/officeDocument/2006/relationships/notesSlide" Target="/ppt/notesSlides/notesSlide12.xml" Id="R9afdeefc47f24ab7" /></Relationships>
</file>

<file path=ppt/slides/slide1.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F6C47EA1-B235-47FD-B7F1-77F8A831B0ED}"/>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76D01A70-DBB7-4454-A62E-91ED8CEA09ED}"/>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01</a:t>
            </a:r>
          </a:p>
        </p:txBody>
      </p:sp>
      <p:sp>
        <p:nvSpPr>
          <p:cNvPr id="3" name="template-footer">
            <a:extLst xmlns:a="http://schemas.openxmlformats.org/drawingml/2006/main">
              <a:ext uri="{FF2B5EF4-FFF2-40B4-BE49-F238E27FC236}">
                <a16:creationId xmlns:a16="http://schemas.microsoft.com/office/drawing/2014/main" id="{4E4EA49A-FED3-4334-BDE0-B5EA85E882A9}"/>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4" name="site">
            <a:extLst xmlns:a="http://schemas.openxmlformats.org/drawingml/2006/main">
              <a:ext uri="{FF2B5EF4-FFF2-40B4-BE49-F238E27FC236}">
                <a16:creationId xmlns:a16="http://schemas.microsoft.com/office/drawing/2014/main" id="{E388580F-B4F3-4F64-9236-324300596DD0}"/>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5" name="headline">
            <a:extLst xmlns:a="http://schemas.openxmlformats.org/drawingml/2006/main">
              <a:ext uri="{FF2B5EF4-FFF2-40B4-BE49-F238E27FC236}">
                <a16:creationId xmlns:a16="http://schemas.microsoft.com/office/drawing/2014/main" id="{2AE55FC2-4CEA-4EE7-8ED8-1332B369D32A}"/>
              </a:ext>
            </a:extLst>
          </p:cNvPr>
          <p:cNvSpPr>
            <a:spLocks xmlns:a="http://schemas.openxmlformats.org/drawingml/2006/main" noGrp="1"/>
          </p:cNvSpPr>
          <p:nvPr/>
        </p:nvSpPr>
        <p:spPr>
          <a:xfrm xmlns:a="http://schemas.openxmlformats.org/drawingml/2006/main">
            <a:off x="762000" y="1562100"/>
            <a:ext cx="102870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172A43"/>
                </a:solidFill>
                <a:latin typeface="DejaVu Sans"/>
                <a:ea typeface="DejaVu Sans"/>
                <a:cs typeface="DejaVu Sans"/>
              </a:defRPr>
            </a:defPPr>
          </a:lstStyle>
          <a:p xmlns:a="http://schemas.openxmlformats.org/drawingml/2006/main">
            <a:pPr>
              <a:defRPr sz="4800" b="1">
                <a:solidFill>
                  <a:srgbClr val="172A43"/>
                </a:solidFill>
                <a:latin typeface="DejaVu Sans"/>
                <a:ea typeface="DejaVu Sans"/>
                <a:cs typeface="DejaVu Sans"/>
              </a:defRPr>
            </a:pPr>
            <a:r>
              <a:rPr sz="4800" b="1">
                <a:solidFill>
                  <a:srgbClr val="172A43"/>
                </a:solidFill>
                <a:latin typeface="DejaVu Sans"/>
                <a:ea typeface="DejaVu Sans"/>
                <a:cs typeface="DejaVu Sans"/>
              </a:rPr>
              <a:t>[Tezinizin başlığı]</a:t>
            </a:r>
          </a:p>
        </p:txBody>
      </p:sp>
      <p:sp>
        <p:nvSpPr>
          <p:cNvPr id="6" name="title-information">
            <a:extLst xmlns:a="http://schemas.openxmlformats.org/drawingml/2006/main">
              <a:ext uri="{FF2B5EF4-FFF2-40B4-BE49-F238E27FC236}">
                <a16:creationId xmlns:a16="http://schemas.microsoft.com/office/drawing/2014/main" id="{0A5420E5-F27D-41A8-8B1F-783AA4CCA9E8}"/>
              </a:ext>
            </a:extLst>
          </p:cNvPr>
          <p:cNvSpPr>
            <a:spLocks xmlns:a="http://schemas.openxmlformats.org/drawingml/2006/main" noGrp="1"/>
          </p:cNvSpPr>
          <p:nvPr/>
        </p:nvSpPr>
        <p:spPr>
          <a:xfrm xmlns:a="http://schemas.openxmlformats.org/drawingml/2006/main">
            <a:off x="800100" y="3505200"/>
            <a:ext cx="10191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596574"/>
                </a:solidFill>
                <a:latin typeface="DejaVu Sans"/>
                <a:ea typeface="DejaVu Sans"/>
                <a:cs typeface="DejaVu Sans"/>
              </a:defRPr>
            </a:defPPr>
          </a:lstStyle>
          <a:p xmlns:a="http://schemas.openxmlformats.org/drawingml/2006/main">
            <a:pPr>
              <a:defRPr sz="1950">
                <a:solidFill>
                  <a:srgbClr val="596574"/>
                </a:solidFill>
                <a:latin typeface="DejaVu Sans"/>
                <a:ea typeface="DejaVu Sans"/>
                <a:cs typeface="DejaVu Sans"/>
              </a:defRPr>
            </a:pPr>
            <a:r>
              <a:rPr sz="1950">
                <a:solidFill>
                  <a:srgbClr val="596574"/>
                </a:solidFill>
                <a:latin typeface="DejaVu Sans"/>
                <a:ea typeface="DejaVu Sans"/>
                <a:cs typeface="DejaVu Sans"/>
              </a:rPr>
              <a:t>[Ad soyad]</a:t>
            </a:r>
          </a:p>
          <a:p xmlns:a="http://schemas.openxmlformats.org/drawingml/2006/main">
            <a:pPr>
              <a:defRPr sz="1950">
                <a:solidFill>
                  <a:srgbClr val="596574"/>
                </a:solidFill>
                <a:latin typeface="DejaVu Sans"/>
                <a:ea typeface="DejaVu Sans"/>
                <a:cs typeface="DejaVu Sans"/>
              </a:defRPr>
            </a:pPr>
            <a:r>
              <a:rPr sz="1950">
                <a:solidFill>
                  <a:srgbClr val="596574"/>
                </a:solidFill>
                <a:latin typeface="DejaVu Sans"/>
                <a:ea typeface="DejaVu Sans"/>
                <a:cs typeface="DejaVu Sans"/>
              </a:rPr>
              <a:t>[Üniversite, enstitü ve program]</a:t>
            </a:r>
          </a:p>
          <a:p xmlns:a="http://schemas.openxmlformats.org/drawingml/2006/main">
            <a:pPr>
              <a:defRPr sz="1950">
                <a:solidFill>
                  <a:srgbClr val="596574"/>
                </a:solidFill>
                <a:latin typeface="DejaVu Sans"/>
                <a:ea typeface="DejaVu Sans"/>
                <a:cs typeface="DejaVu Sans"/>
              </a:defRPr>
            </a:pPr>
            <a:r>
              <a:rPr sz="1950">
                <a:solidFill>
                  <a:srgbClr val="596574"/>
                </a:solidFill>
                <a:latin typeface="DejaVu Sans"/>
                <a:ea typeface="DejaVu Sans"/>
                <a:cs typeface="DejaVu Sans"/>
              </a:rPr>
              <a:t>[Danışman adı]   [Savunma tarihi]</a:t>
            </a:r>
          </a:p>
        </p:txBody>
      </p:sp>
      <p:sp>
        <p:nvSpPr>
          <p:cNvPr id="7" name="university-instruction">
            <a:extLst xmlns:a="http://schemas.openxmlformats.org/drawingml/2006/main">
              <a:ext uri="{FF2B5EF4-FFF2-40B4-BE49-F238E27FC236}">
                <a16:creationId xmlns:a16="http://schemas.microsoft.com/office/drawing/2014/main" id="{6FAAD3A8-0502-4D03-8E97-1E37E0B2E901}"/>
              </a:ext>
            </a:extLst>
          </p:cNvPr>
          <p:cNvSpPr>
            <a:spLocks xmlns:a="http://schemas.openxmlformats.org/drawingml/2006/main" noGrp="1"/>
          </p:cNvSpPr>
          <p:nvPr/>
        </p:nvSpPr>
        <p:spPr>
          <a:xfrm xmlns:a="http://schemas.openxmlformats.org/drawingml/2006/main">
            <a:off x="800100" y="5334000"/>
            <a:ext cx="10287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a:solidFill>
                  <a:srgbClr val="9A7334"/>
                </a:solidFill>
                <a:latin typeface="DejaVu Sans"/>
                <a:ea typeface="DejaVu Sans"/>
                <a:cs typeface="DejaVu Sans"/>
              </a:defRPr>
            </a:defPPr>
          </a:lstStyle>
          <a:p xmlns:a="http://schemas.openxmlformats.org/drawingml/2006/main">
            <a:pPr>
              <a:defRPr sz="1650">
                <a:solidFill>
                  <a:srgbClr val="9A7334"/>
                </a:solidFill>
                <a:latin typeface="DejaVu Sans"/>
                <a:ea typeface="DejaVu Sans"/>
                <a:cs typeface="DejaVu Sans"/>
              </a:defRPr>
            </a:pPr>
            <a:r>
              <a:rPr sz="1650">
                <a:solidFill>
                  <a:srgbClr val="9A7334"/>
                </a:solidFill>
                <a:latin typeface="DejaVu Sans"/>
                <a:ea typeface="DejaVu Sans"/>
                <a:cs typeface="DejaVu Sans"/>
              </a:rPr>
              <a:t>Kendi verilerinizle doldurun. Enstitünüzün güncel kurallarına göre uyarlayın.</a:t>
            </a:r>
          </a:p>
        </p:txBody>
      </p:sp>
    </p:spTree>
    <p:extLst>
      <p:ext uri="{BB962C8B-B14F-4D97-AF65-F5344CB8AC3E}">
        <p14:creationId xmlns:p14="http://schemas.microsoft.com/office/powerpoint/2010/main" val="617870436"/>
      </p:ext>
    </p:extLst>
  </p:cSld>
</p:sld>
</file>

<file path=ppt/slides/slide2.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EEF52045-61C3-4265-89EC-DD1C345D4FE9}"/>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BB733A6B-4922-4886-83D7-695CD13A2ADD}"/>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02</a:t>
            </a:r>
          </a:p>
        </p:txBody>
      </p:sp>
      <p:sp>
        <p:nvSpPr>
          <p:cNvPr id="3" name="headline">
            <a:extLst xmlns:a="http://schemas.openxmlformats.org/drawingml/2006/main">
              <a:ext uri="{FF2B5EF4-FFF2-40B4-BE49-F238E27FC236}">
                <a16:creationId xmlns:a16="http://schemas.microsoft.com/office/drawing/2014/main" id="{2A94038C-A60E-41F6-A4E3-5F6EB6473995}"/>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Araştırma problemi ve soru</a:t>
            </a:r>
          </a:p>
        </p:txBody>
      </p:sp>
      <p:sp>
        <p:nvSpPr>
          <p:cNvPr id="4" name="template-footer">
            <a:extLst xmlns:a="http://schemas.openxmlformats.org/drawingml/2006/main">
              <a:ext uri="{FF2B5EF4-FFF2-40B4-BE49-F238E27FC236}">
                <a16:creationId xmlns:a16="http://schemas.microsoft.com/office/drawing/2014/main" id="{EC6EF142-A69D-4004-9272-E1E6D891301D}"/>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457999AE-DBC4-4EF0-B5AA-B68BD8401215}"/>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6A214DAE-09FD-498A-B442-E6AF3451AE7E}"/>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Araştırma problemi</a:t>
            </a:r>
          </a:p>
        </p:txBody>
      </p:sp>
      <p:sp>
        <p:nvSpPr>
          <p:cNvPr id="7" name="left-placeholder">
            <a:extLst xmlns:a="http://schemas.openxmlformats.org/drawingml/2006/main">
              <a:ext uri="{FF2B5EF4-FFF2-40B4-BE49-F238E27FC236}">
                <a16:creationId xmlns:a16="http://schemas.microsoft.com/office/drawing/2014/main" id="{B9FDA84F-1D76-4C98-BC22-83168B3B03C1}"/>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[Problemi ve önemini iki kısa cümleyle açıklayın]</a:t>
            </a:r>
          </a:p>
        </p:txBody>
      </p:sp>
      <p:sp>
        <p:nvSpPr>
          <p:cNvPr id="8" name="right-subhead">
            <a:extLst xmlns:a="http://schemas.openxmlformats.org/drawingml/2006/main">
              <a:ext uri="{FF2B5EF4-FFF2-40B4-BE49-F238E27FC236}">
                <a16:creationId xmlns:a16="http://schemas.microsoft.com/office/drawing/2014/main" id="{D34A4ADB-D730-4D0B-9E8A-1D497697C393}"/>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Araştırma sorusu</a:t>
            </a:r>
          </a:p>
        </p:txBody>
      </p:sp>
      <p:sp>
        <p:nvSpPr>
          <p:cNvPr id="9" name="right-placeholder">
            <a:extLst xmlns:a="http://schemas.openxmlformats.org/drawingml/2006/main">
              <a:ext uri="{FF2B5EF4-FFF2-40B4-BE49-F238E27FC236}">
                <a16:creationId xmlns:a16="http://schemas.microsoft.com/office/drawing/2014/main" id="{4AD80FBB-D677-415D-9457-1A62AE7E9855}"/>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[Çalışmanızın yanıtladığı soruyu yazın]</a:t>
            </a:r>
          </a:p>
        </p:txBody>
      </p:sp>
    </p:spTree>
    <p:extLst>
      <p:ext uri="{BB962C8B-B14F-4D97-AF65-F5344CB8AC3E}">
        <p14:creationId xmlns:p14="http://schemas.microsoft.com/office/powerpoint/2010/main" val="120891638"/>
      </p:ext>
    </p:extLst>
  </p:cSld>
</p:sld>
</file>

<file path=ppt/slides/slide3.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6CB3E745-BCE1-4F78-97A5-DBF50F2721D5}"/>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2AB9A821-9D93-4141-B5E4-161FC1B29289}"/>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03</a:t>
            </a:r>
          </a:p>
        </p:txBody>
      </p:sp>
      <p:sp>
        <p:nvSpPr>
          <p:cNvPr id="3" name="headline">
            <a:extLst xmlns:a="http://schemas.openxmlformats.org/drawingml/2006/main">
              <a:ext uri="{FF2B5EF4-FFF2-40B4-BE49-F238E27FC236}">
                <a16:creationId xmlns:a16="http://schemas.microsoft.com/office/drawing/2014/main" id="{53312310-EBCA-4F64-A0F1-8EB621690B98}"/>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Araştırmanın amacı ve katkısı</a:t>
            </a:r>
          </a:p>
        </p:txBody>
      </p:sp>
      <p:sp>
        <p:nvSpPr>
          <p:cNvPr id="4" name="template-footer">
            <a:extLst xmlns:a="http://schemas.openxmlformats.org/drawingml/2006/main">
              <a:ext uri="{FF2B5EF4-FFF2-40B4-BE49-F238E27FC236}">
                <a16:creationId xmlns:a16="http://schemas.microsoft.com/office/drawing/2014/main" id="{E4E44324-7148-4525-ACF1-75FC0F17E408}"/>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0A7E5DC3-F662-4B72-995D-75AC33048E77}"/>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FA529AB0-164F-4749-B879-396E5433032C}"/>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Amaç</a:t>
            </a:r>
          </a:p>
        </p:txBody>
      </p:sp>
      <p:sp>
        <p:nvSpPr>
          <p:cNvPr id="7" name="left-placeholder">
            <a:extLst xmlns:a="http://schemas.openxmlformats.org/drawingml/2006/main">
              <a:ext uri="{FF2B5EF4-FFF2-40B4-BE49-F238E27FC236}">
                <a16:creationId xmlns:a16="http://schemas.microsoft.com/office/drawing/2014/main" id="{A51DBAA0-5665-46AB-83FB-45A53C6D8FD9}"/>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[Bu çalışmanın neyi incelediğini yazın]</a:t>
            </a:r>
          </a:p>
        </p:txBody>
      </p:sp>
      <p:sp>
        <p:nvSpPr>
          <p:cNvPr id="8" name="right-subhead">
            <a:extLst xmlns:a="http://schemas.openxmlformats.org/drawingml/2006/main">
              <a:ext uri="{FF2B5EF4-FFF2-40B4-BE49-F238E27FC236}">
                <a16:creationId xmlns:a16="http://schemas.microsoft.com/office/drawing/2014/main" id="{B2930032-F3EF-449E-A990-E7012300EAFD}"/>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Katkı</a:t>
            </a:r>
          </a:p>
        </p:txBody>
      </p:sp>
      <p:sp>
        <p:nvSpPr>
          <p:cNvPr id="9" name="right-placeholder">
            <a:extLst xmlns:a="http://schemas.openxmlformats.org/drawingml/2006/main">
              <a:ext uri="{FF2B5EF4-FFF2-40B4-BE49-F238E27FC236}">
                <a16:creationId xmlns:a16="http://schemas.microsoft.com/office/drawing/2014/main" id="{38A00CBC-E2C2-4570-B8A7-6E06406D1942}"/>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[Çalışmanızın sunduğu katkıyı kanıtlarıyla sınırlandırın]</a:t>
            </a:r>
          </a:p>
        </p:txBody>
      </p:sp>
    </p:spTree>
    <p:extLst>
      <p:ext uri="{BB962C8B-B14F-4D97-AF65-F5344CB8AC3E}">
        <p14:creationId xmlns:p14="http://schemas.microsoft.com/office/powerpoint/2010/main" val="997973296"/>
      </p:ext>
    </p:extLst>
  </p:cSld>
</p:sld>
</file>

<file path=ppt/slides/slide4.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778B0CC1-8EF4-4187-A929-88905EBC4E87}"/>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6DF9CEDF-0D26-4E8C-AE65-7D0AE305B412}"/>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04</a:t>
            </a:r>
          </a:p>
        </p:txBody>
      </p:sp>
      <p:sp>
        <p:nvSpPr>
          <p:cNvPr id="3" name="headline">
            <a:extLst xmlns:a="http://schemas.openxmlformats.org/drawingml/2006/main">
              <a:ext uri="{FF2B5EF4-FFF2-40B4-BE49-F238E27FC236}">
                <a16:creationId xmlns:a16="http://schemas.microsoft.com/office/drawing/2014/main" id="{2A140C02-FB29-403E-A675-BDA926CC7354}"/>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Literatürdeki boşluk</a:t>
            </a:r>
          </a:p>
        </p:txBody>
      </p:sp>
      <p:sp>
        <p:nvSpPr>
          <p:cNvPr id="4" name="template-footer">
            <a:extLst xmlns:a="http://schemas.openxmlformats.org/drawingml/2006/main">
              <a:ext uri="{FF2B5EF4-FFF2-40B4-BE49-F238E27FC236}">
                <a16:creationId xmlns:a16="http://schemas.microsoft.com/office/drawing/2014/main" id="{CB78F624-30FF-4F74-8E61-1C6672A6624F}"/>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64B1BB97-41E4-4B31-8E71-1CF063A6E0AC}"/>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abel-0">
            <a:extLst xmlns:a="http://schemas.openxmlformats.org/drawingml/2006/main">
              <a:ext uri="{FF2B5EF4-FFF2-40B4-BE49-F238E27FC236}">
                <a16:creationId xmlns:a16="http://schemas.microsoft.com/office/drawing/2014/main" id="{A23CF1E9-CBB8-4490-B4DD-6CAD2F3BE57F}"/>
              </a:ext>
            </a:extLst>
          </p:cNvPr>
          <p:cNvSpPr>
            <a:spLocks xmlns:a="http://schemas.openxmlformats.org/drawingml/2006/main" noGrp="1"/>
          </p:cNvSpPr>
          <p:nvPr/>
        </p:nvSpPr>
        <p:spPr>
          <a:xfrm xmlns:a="http://schemas.openxmlformats.org/drawingml/2006/main">
            <a:off x="800100" y="239077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9A7334"/>
                </a:solidFill>
                <a:latin typeface="DejaVu Sans"/>
                <a:ea typeface="DejaVu Sans"/>
                <a:cs typeface="DejaVu Sans"/>
              </a:defRPr>
            </a:defPPr>
          </a:lstStyle>
          <a:p xmlns:a="http://schemas.openxmlformats.org/drawingml/2006/main">
            <a:pPr>
              <a:defRPr sz="2100" b="1">
                <a:solidFill>
                  <a:srgbClr val="9A7334"/>
                </a:solidFill>
                <a:latin typeface="DejaVu Sans"/>
                <a:ea typeface="DejaVu Sans"/>
                <a:cs typeface="DejaVu Sans"/>
              </a:defRPr>
            </a:pPr>
            <a:r>
              <a:rPr sz="2100" b="1">
                <a:solidFill>
                  <a:srgbClr val="9A7334"/>
                </a:solidFill>
                <a:latin typeface="DejaVu Sans"/>
                <a:ea typeface="DejaVu Sans"/>
                <a:cs typeface="DejaVu Sans"/>
              </a:rPr>
              <a:t>Mevcut bilgi</a:t>
            </a:r>
          </a:p>
        </p:txBody>
      </p:sp>
      <p:sp>
        <p:nvSpPr>
          <p:cNvPr id="7" name="placeholder-0">
            <a:extLst xmlns:a="http://schemas.openxmlformats.org/drawingml/2006/main">
              <a:ext uri="{FF2B5EF4-FFF2-40B4-BE49-F238E27FC236}">
                <a16:creationId xmlns:a16="http://schemas.microsoft.com/office/drawing/2014/main" id="{8F542465-8635-4894-AFE9-A5C7CC31BB34}"/>
              </a:ext>
            </a:extLst>
          </p:cNvPr>
          <p:cNvSpPr>
            <a:spLocks xmlns:a="http://schemas.openxmlformats.org/drawingml/2006/main" noGrp="1"/>
          </p:cNvSpPr>
          <p:nvPr/>
        </p:nvSpPr>
        <p:spPr>
          <a:xfrm xmlns:a="http://schemas.openxmlformats.org/drawingml/2006/main">
            <a:off x="4419600" y="240982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72A43"/>
                </a:solidFill>
                <a:latin typeface="DejaVu Sans"/>
                <a:ea typeface="DejaVu Sans"/>
                <a:cs typeface="DejaVu Sans"/>
              </a:defRPr>
            </a:defPPr>
          </a:lstStyle>
          <a:p xmlns:a="http://schemas.openxmlformats.org/drawingml/2006/main">
            <a:pPr>
              <a:defRPr sz="2100">
                <a:solidFill>
                  <a:srgbClr val="172A43"/>
                </a:solidFill>
                <a:latin typeface="DejaVu Sans"/>
                <a:ea typeface="DejaVu Sans"/>
                <a:cs typeface="DejaVu Sans"/>
              </a:defRPr>
            </a:pPr>
            <a:r>
              <a:rPr sz="2100">
                <a:solidFill>
                  <a:srgbClr val="172A43"/>
                </a:solidFill>
                <a:latin typeface="DejaVu Sans"/>
                <a:ea typeface="DejaVu Sans"/>
                <a:cs typeface="DejaVu Sans"/>
              </a:rPr>
              <a:t>[İlgili çalışmaların ortak bulgusunu yazın]</a:t>
            </a:r>
          </a:p>
        </p:txBody>
      </p:sp>
      <p:sp>
        <p:nvSpPr>
          <p:cNvPr id="8" name="label-1">
            <a:extLst xmlns:a="http://schemas.openxmlformats.org/drawingml/2006/main">
              <a:ext uri="{FF2B5EF4-FFF2-40B4-BE49-F238E27FC236}">
                <a16:creationId xmlns:a16="http://schemas.microsoft.com/office/drawing/2014/main" id="{719792CF-C88F-4B29-A754-F7B64D7D0F22}"/>
              </a:ext>
            </a:extLst>
          </p:cNvPr>
          <p:cNvSpPr>
            <a:spLocks xmlns:a="http://schemas.openxmlformats.org/drawingml/2006/main" noGrp="1"/>
          </p:cNvSpPr>
          <p:nvPr/>
        </p:nvSpPr>
        <p:spPr>
          <a:xfrm xmlns:a="http://schemas.openxmlformats.org/drawingml/2006/main">
            <a:off x="800100" y="343852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9A7334"/>
                </a:solidFill>
                <a:latin typeface="DejaVu Sans"/>
                <a:ea typeface="DejaVu Sans"/>
                <a:cs typeface="DejaVu Sans"/>
              </a:defRPr>
            </a:defPPr>
          </a:lstStyle>
          <a:p xmlns:a="http://schemas.openxmlformats.org/drawingml/2006/main">
            <a:pPr>
              <a:defRPr sz="2100" b="1">
                <a:solidFill>
                  <a:srgbClr val="9A7334"/>
                </a:solidFill>
                <a:latin typeface="DejaVu Sans"/>
                <a:ea typeface="DejaVu Sans"/>
                <a:cs typeface="DejaVu Sans"/>
              </a:defRPr>
            </a:pPr>
            <a:r>
              <a:rPr sz="2100" b="1">
                <a:solidFill>
                  <a:srgbClr val="9A7334"/>
                </a:solidFill>
                <a:latin typeface="DejaVu Sans"/>
                <a:ea typeface="DejaVu Sans"/>
                <a:cs typeface="DejaVu Sans"/>
              </a:rPr>
              <a:t>Araştırma boşluğu</a:t>
            </a:r>
          </a:p>
        </p:txBody>
      </p:sp>
      <p:sp>
        <p:nvSpPr>
          <p:cNvPr id="9" name="placeholder-1">
            <a:extLst xmlns:a="http://schemas.openxmlformats.org/drawingml/2006/main">
              <a:ext uri="{FF2B5EF4-FFF2-40B4-BE49-F238E27FC236}">
                <a16:creationId xmlns:a16="http://schemas.microsoft.com/office/drawing/2014/main" id="{3BE90EB3-A30D-432A-AB0B-B752570AE75B}"/>
              </a:ext>
            </a:extLst>
          </p:cNvPr>
          <p:cNvSpPr>
            <a:spLocks xmlns:a="http://schemas.openxmlformats.org/drawingml/2006/main" noGrp="1"/>
          </p:cNvSpPr>
          <p:nvPr/>
        </p:nvSpPr>
        <p:spPr>
          <a:xfrm xmlns:a="http://schemas.openxmlformats.org/drawingml/2006/main">
            <a:off x="4419600" y="345757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72A43"/>
                </a:solidFill>
                <a:latin typeface="DejaVu Sans"/>
                <a:ea typeface="DejaVu Sans"/>
                <a:cs typeface="DejaVu Sans"/>
              </a:defRPr>
            </a:defPPr>
          </a:lstStyle>
          <a:p xmlns:a="http://schemas.openxmlformats.org/drawingml/2006/main">
            <a:pPr>
              <a:defRPr sz="2100">
                <a:solidFill>
                  <a:srgbClr val="172A43"/>
                </a:solidFill>
                <a:latin typeface="DejaVu Sans"/>
                <a:ea typeface="DejaVu Sans"/>
                <a:cs typeface="DejaVu Sans"/>
              </a:defRPr>
            </a:pPr>
            <a:r>
              <a:rPr sz="2100">
                <a:solidFill>
                  <a:srgbClr val="172A43"/>
                </a:solidFill>
                <a:latin typeface="DejaVu Sans"/>
                <a:ea typeface="DejaVu Sans"/>
                <a:cs typeface="DejaVu Sans"/>
              </a:rPr>
              <a:t>[Literatürde açıklığa kavuşmayan noktayı yazın]</a:t>
            </a:r>
          </a:p>
        </p:txBody>
      </p:sp>
      <p:sp>
        <p:nvSpPr>
          <p:cNvPr id="10" name="label-2">
            <a:extLst xmlns:a="http://schemas.openxmlformats.org/drawingml/2006/main">
              <a:ext uri="{FF2B5EF4-FFF2-40B4-BE49-F238E27FC236}">
                <a16:creationId xmlns:a16="http://schemas.microsoft.com/office/drawing/2014/main" id="{9CACDBB8-8DA1-4D4A-8BF4-B72A27A9FD6A}"/>
              </a:ext>
            </a:extLst>
          </p:cNvPr>
          <p:cNvSpPr>
            <a:spLocks xmlns:a="http://schemas.openxmlformats.org/drawingml/2006/main" noGrp="1"/>
          </p:cNvSpPr>
          <p:nvPr/>
        </p:nvSpPr>
        <p:spPr>
          <a:xfrm xmlns:a="http://schemas.openxmlformats.org/drawingml/2006/main">
            <a:off x="800100" y="448627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9A7334"/>
                </a:solidFill>
                <a:latin typeface="DejaVu Sans"/>
                <a:ea typeface="DejaVu Sans"/>
                <a:cs typeface="DejaVu Sans"/>
              </a:defRPr>
            </a:defPPr>
          </a:lstStyle>
          <a:p xmlns:a="http://schemas.openxmlformats.org/drawingml/2006/main">
            <a:pPr>
              <a:defRPr sz="2100" b="1">
                <a:solidFill>
                  <a:srgbClr val="9A7334"/>
                </a:solidFill>
                <a:latin typeface="DejaVu Sans"/>
                <a:ea typeface="DejaVu Sans"/>
                <a:cs typeface="DejaVu Sans"/>
              </a:defRPr>
            </a:pPr>
            <a:r>
              <a:rPr sz="2100" b="1">
                <a:solidFill>
                  <a:srgbClr val="9A7334"/>
                </a:solidFill>
                <a:latin typeface="DejaVu Sans"/>
                <a:ea typeface="DejaVu Sans"/>
                <a:cs typeface="DejaVu Sans"/>
              </a:rPr>
              <a:t>Bu çalışmanın yeri</a:t>
            </a:r>
          </a:p>
        </p:txBody>
      </p:sp>
      <p:sp>
        <p:nvSpPr>
          <p:cNvPr id="11" name="placeholder-2">
            <a:extLst xmlns:a="http://schemas.openxmlformats.org/drawingml/2006/main">
              <a:ext uri="{FF2B5EF4-FFF2-40B4-BE49-F238E27FC236}">
                <a16:creationId xmlns:a16="http://schemas.microsoft.com/office/drawing/2014/main" id="{82D0CADF-9351-4395-A25D-41470F4171BF}"/>
              </a:ext>
            </a:extLst>
          </p:cNvPr>
          <p:cNvSpPr>
            <a:spLocks xmlns:a="http://schemas.openxmlformats.org/drawingml/2006/main" noGrp="1"/>
          </p:cNvSpPr>
          <p:nvPr/>
        </p:nvSpPr>
        <p:spPr>
          <a:xfrm xmlns:a="http://schemas.openxmlformats.org/drawingml/2006/main">
            <a:off x="4419600" y="450532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72A43"/>
                </a:solidFill>
                <a:latin typeface="DejaVu Sans"/>
                <a:ea typeface="DejaVu Sans"/>
                <a:cs typeface="DejaVu Sans"/>
              </a:defRPr>
            </a:defPPr>
          </a:lstStyle>
          <a:p xmlns:a="http://schemas.openxmlformats.org/drawingml/2006/main">
            <a:pPr>
              <a:defRPr sz="2100">
                <a:solidFill>
                  <a:srgbClr val="172A43"/>
                </a:solidFill>
                <a:latin typeface="DejaVu Sans"/>
                <a:ea typeface="DejaVu Sans"/>
                <a:cs typeface="DejaVu Sans"/>
              </a:defRPr>
            </a:pPr>
            <a:r>
              <a:rPr sz="2100">
                <a:solidFill>
                  <a:srgbClr val="172A43"/>
                </a:solidFill>
                <a:latin typeface="DejaVu Sans"/>
                <a:ea typeface="DejaVu Sans"/>
                <a:cs typeface="DejaVu Sans"/>
              </a:rPr>
              <a:t>[Araştırmanızın bu boşlukla ilişkisini yazın]</a:t>
            </a:r>
          </a:p>
        </p:txBody>
      </p:sp>
    </p:spTree>
    <p:extLst>
      <p:ext uri="{BB962C8B-B14F-4D97-AF65-F5344CB8AC3E}">
        <p14:creationId xmlns:p14="http://schemas.microsoft.com/office/powerpoint/2010/main" val="1388436383"/>
      </p:ext>
    </p:extLst>
  </p:cSld>
</p:sld>
</file>

<file path=ppt/slides/slide5.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CD242F2D-E899-4A3A-BD4F-DA81F8424B9A}"/>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B624D58C-4433-45CB-B623-E9581E8EB68B}"/>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05</a:t>
            </a:r>
          </a:p>
        </p:txBody>
      </p:sp>
      <p:sp>
        <p:nvSpPr>
          <p:cNvPr id="3" name="headline">
            <a:extLst xmlns:a="http://schemas.openxmlformats.org/drawingml/2006/main">
              <a:ext uri="{FF2B5EF4-FFF2-40B4-BE49-F238E27FC236}">
                <a16:creationId xmlns:a16="http://schemas.microsoft.com/office/drawing/2014/main" id="{14205DC5-B527-4A32-B57F-78378EDCF81E}"/>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Yöntem ve araştırma tasarımı</a:t>
            </a:r>
          </a:p>
        </p:txBody>
      </p:sp>
      <p:sp>
        <p:nvSpPr>
          <p:cNvPr id="4" name="template-footer">
            <a:extLst xmlns:a="http://schemas.openxmlformats.org/drawingml/2006/main">
              <a:ext uri="{FF2B5EF4-FFF2-40B4-BE49-F238E27FC236}">
                <a16:creationId xmlns:a16="http://schemas.microsoft.com/office/drawing/2014/main" id="{2B5E2784-2AD1-4D38-8779-A38BEBB8BD37}"/>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B4F450BF-2E14-4AB5-B55F-C10BD8262B73}"/>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5B2EA212-F665-4A81-A841-0F15A453C5C8}"/>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Araştırma tasarımı</a:t>
            </a:r>
          </a:p>
        </p:txBody>
      </p:sp>
      <p:sp>
        <p:nvSpPr>
          <p:cNvPr id="7" name="left-placeholder">
            <a:extLst xmlns:a="http://schemas.openxmlformats.org/drawingml/2006/main">
              <a:ext uri="{FF2B5EF4-FFF2-40B4-BE49-F238E27FC236}">
                <a16:creationId xmlns:a16="http://schemas.microsoft.com/office/drawing/2014/main" id="{1E137EB9-5617-4102-8AD4-A7A85FD540AF}"/>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[Yaklaşımı ve bu seçimin gerekçesini yazın]</a:t>
            </a:r>
          </a:p>
        </p:txBody>
      </p:sp>
      <p:sp>
        <p:nvSpPr>
          <p:cNvPr id="8" name="right-subhead">
            <a:extLst xmlns:a="http://schemas.openxmlformats.org/drawingml/2006/main">
              <a:ext uri="{FF2B5EF4-FFF2-40B4-BE49-F238E27FC236}">
                <a16:creationId xmlns:a16="http://schemas.microsoft.com/office/drawing/2014/main" id="{4B427989-26D1-411C-A01C-9BAE6DF05999}"/>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Analiz yaklaşımı</a:t>
            </a:r>
          </a:p>
        </p:txBody>
      </p:sp>
      <p:sp>
        <p:nvSpPr>
          <p:cNvPr id="9" name="right-placeholder">
            <a:extLst xmlns:a="http://schemas.openxmlformats.org/drawingml/2006/main">
              <a:ext uri="{FF2B5EF4-FFF2-40B4-BE49-F238E27FC236}">
                <a16:creationId xmlns:a16="http://schemas.microsoft.com/office/drawing/2014/main" id="{080C13F2-DA1E-4FD2-B894-C6499BA701C6}"/>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[Kullandığınız analiz veya yorumlama yöntemini yazın]</a:t>
            </a:r>
          </a:p>
        </p:txBody>
      </p:sp>
    </p:spTree>
    <p:extLst>
      <p:ext uri="{BB962C8B-B14F-4D97-AF65-F5344CB8AC3E}">
        <p14:creationId xmlns:p14="http://schemas.microsoft.com/office/powerpoint/2010/main" val="455090558"/>
      </p:ext>
    </p:extLst>
  </p:cSld>
</p:sld>
</file>

<file path=ppt/slides/slide6.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AB220BF4-275E-4C10-89A9-472C04EA107D}"/>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7627E23F-51F7-4C4F-99C9-415476E043A4}"/>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06</a:t>
            </a:r>
          </a:p>
        </p:txBody>
      </p:sp>
      <p:sp>
        <p:nvSpPr>
          <p:cNvPr id="3" name="headline">
            <a:extLst xmlns:a="http://schemas.openxmlformats.org/drawingml/2006/main">
              <a:ext uri="{FF2B5EF4-FFF2-40B4-BE49-F238E27FC236}">
                <a16:creationId xmlns:a16="http://schemas.microsoft.com/office/drawing/2014/main" id="{7F569C50-DD04-48B8-80E1-59CCE837E9F7}"/>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Örneklem ve veri toplama</a:t>
            </a:r>
          </a:p>
        </p:txBody>
      </p:sp>
      <p:sp>
        <p:nvSpPr>
          <p:cNvPr id="4" name="template-footer">
            <a:extLst xmlns:a="http://schemas.openxmlformats.org/drawingml/2006/main">
              <a:ext uri="{FF2B5EF4-FFF2-40B4-BE49-F238E27FC236}">
                <a16:creationId xmlns:a16="http://schemas.microsoft.com/office/drawing/2014/main" id="{66F58EFD-DBD8-4DF0-AEB1-71AA9E027149}"/>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EEE38DDB-DDC7-493F-A1B5-7D10037C6106}"/>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BEABF330-521F-436F-99DD-E7FBF6F0C60F}"/>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Veri kaynağı ve kapsam</a:t>
            </a:r>
          </a:p>
        </p:txBody>
      </p:sp>
      <p:sp>
        <p:nvSpPr>
          <p:cNvPr id="7" name="left-placeholder">
            <a:extLst xmlns:a="http://schemas.openxmlformats.org/drawingml/2006/main">
              <a:ext uri="{FF2B5EF4-FFF2-40B4-BE49-F238E27FC236}">
                <a16:creationId xmlns:a16="http://schemas.microsoft.com/office/drawing/2014/main" id="{824CED99-F614-49C8-95AB-8D744432A9EE}"/>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[Gerçek örneklem veya veri kapsamını yazın]</a:t>
            </a:r>
          </a:p>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[Seçim ölçütünü belirtin]</a:t>
            </a:r>
          </a:p>
        </p:txBody>
      </p:sp>
      <p:sp>
        <p:nvSpPr>
          <p:cNvPr id="8" name="right-subhead">
            <a:extLst xmlns:a="http://schemas.openxmlformats.org/drawingml/2006/main">
              <a:ext uri="{FF2B5EF4-FFF2-40B4-BE49-F238E27FC236}">
                <a16:creationId xmlns:a16="http://schemas.microsoft.com/office/drawing/2014/main" id="{A8B88D65-305B-4AAA-8238-786A667CBEC5}"/>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Veri toplama süreci</a:t>
            </a:r>
          </a:p>
        </p:txBody>
      </p:sp>
      <p:sp>
        <p:nvSpPr>
          <p:cNvPr id="9" name="right-placeholder">
            <a:extLst xmlns:a="http://schemas.openxmlformats.org/drawingml/2006/main">
              <a:ext uri="{FF2B5EF4-FFF2-40B4-BE49-F238E27FC236}">
                <a16:creationId xmlns:a16="http://schemas.microsoft.com/office/drawing/2014/main" id="{B5E0F726-0D00-4F8C-823F-E99BBEB69BE3}"/>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[Yöntemi ve tarih aralığını yazın]</a:t>
            </a:r>
          </a:p>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[Geçerli izinleri açıklayın]</a:t>
            </a:r>
          </a:p>
        </p:txBody>
      </p:sp>
    </p:spTree>
    <p:extLst>
      <p:ext uri="{BB962C8B-B14F-4D97-AF65-F5344CB8AC3E}">
        <p14:creationId xmlns:p14="http://schemas.microsoft.com/office/powerpoint/2010/main" val="2058809189"/>
      </p:ext>
    </p:extLst>
  </p:cSld>
</p:sld>
</file>

<file path=ppt/slides/slide7.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6D9A0BEC-4E93-41C1-96CA-8E8097017C96}"/>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F2862009-8428-4E59-8425-E89FC6190D49}"/>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07</a:t>
            </a:r>
          </a:p>
        </p:txBody>
      </p:sp>
      <p:sp>
        <p:nvSpPr>
          <p:cNvPr id="3" name="headline">
            <a:extLst xmlns:a="http://schemas.openxmlformats.org/drawingml/2006/main">
              <a:ext uri="{FF2B5EF4-FFF2-40B4-BE49-F238E27FC236}">
                <a16:creationId xmlns:a16="http://schemas.microsoft.com/office/drawing/2014/main" id="{FDE37AF5-530D-4809-ACED-AAB6358AAB9D}"/>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Temel bulgular</a:t>
            </a:r>
          </a:p>
        </p:txBody>
      </p:sp>
      <p:sp>
        <p:nvSpPr>
          <p:cNvPr id="4" name="template-footer">
            <a:extLst xmlns:a="http://schemas.openxmlformats.org/drawingml/2006/main">
              <a:ext uri="{FF2B5EF4-FFF2-40B4-BE49-F238E27FC236}">
                <a16:creationId xmlns:a16="http://schemas.microsoft.com/office/drawing/2014/main" id="{0F864F06-A74E-4632-8473-1A39C1A6B022}"/>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2C1497D3-082F-4346-91D8-7BDCADEC9CDE}"/>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graphicFrame>
        <p:nvGraphicFramePr>
          <p:cNvPr id="6" name="">
            <a:extLst xmlns:a="http://schemas.openxmlformats.org/drawingml/2006/main">
              <a:ext uri="{FF2B5EF4-FFF2-40B4-BE49-F238E27FC236}">
                <a16:creationId xmlns:a16="http://schemas.microsoft.com/office/drawing/2014/main" id="{CB96AADF-7DA4-4B22-909E-B874CED2FEF3}"/>
              </a:ext>
            </a:extLst>
          </p:cNvPr>
          <p:cNvGraphicFramePr/>
          <p:nvPr/>
        </p:nvGraphicFramePr>
        <p:xfrm>
          <a:off xmlns:a="http://schemas.openxmlformats.org/drawingml/2006/main" x="800100" y="2362200"/>
          <a:ext xmlns:a="http://schemas.openxmlformats.org/drawingml/2006/main" cx="10591800" cy="2857500"/>
        </p:xfrm>
        <a:graphic xmlns:a="http://schemas.openxmlformats.org/drawingml/2006/main">
          <a:graphicData uri="http://schemas.openxmlformats.org/drawingml/2006/table">
            <a:tbl>
              <a:tblPr/>
              <a:tblGrid>
                <a:gridCol w="3429000"/>
                <a:gridCol w="4210050"/>
                <a:gridCol w="2952750"/>
              </a:tblGrid>
              <a:tr h="714375">
                <a:tc>
                  <a:txBody>
                    <a:bodyPr lIns="114300" tIns="114300" rIns="114300" bIns="114300"/>
                    <a:lstStyle/>
                    <a:p>
                      <a:r>
                        <a:rPr sz="2025" b="1">
                          <a:solidFill>
                            <a:srgbClr val="FFFFFF"/>
                          </a:solidFill>
                          <a:latin typeface="DejaVu Sans"/>
                          <a:ea typeface="DejaVu Sans"/>
                          <a:cs typeface="DejaVu Sans"/>
                        </a:rPr>
                        <a:t>Araştırma sorusu</a:t>
                      </a:r>
                    </a:p>
                  </a:txBody>
                  <a:tcPr marL="91440" marR="91440" marT="45720" marB="45720" anchor="ctr">
                    <a:lnL w="9525">
                      <a:solidFill>
                        <a:srgbClr val="CBD2D4"/>
                      </a:solidFill>
                      <a:prstDash val="solid"/>
                    </a:lnL>
                    <a:lnR w="9525">
                      <a:solidFill>
                        <a:srgbClr val="CBD2D4"/>
                      </a:solidFill>
                      <a:prstDash val="solid"/>
                    </a:lnR>
                    <a:lnT w="9525">
                      <a:solidFill>
                        <a:srgbClr val="CBD2D4"/>
                      </a:solidFill>
                      <a:prstDash val="solid"/>
                    </a:lnT>
                    <a:lnB w="9525">
                      <a:solidFill>
                        <a:srgbClr val="CBD2D4"/>
                      </a:solidFill>
                      <a:prstDash val="solid"/>
                    </a:lnB>
                    <a:solidFill>
                      <a:srgbClr val="172A43"/>
                    </a:solidFill>
                  </a:tcPr>
                </a:tc>
                <a:tc>
                  <a:txBody>
                    <a:bodyPr lIns="114300" tIns="114300" rIns="114300" bIns="114300"/>
                    <a:lstStyle/>
                    <a:p>
                      <a:r>
                        <a:rPr sz="2025" b="1">
                          <a:solidFill>
                            <a:srgbClr val="FFFFFF"/>
                          </a:solidFill>
                          <a:latin typeface="DejaVu Sans"/>
                          <a:ea typeface="DejaVu Sans"/>
                          <a:cs typeface="DejaVu Sans"/>
                        </a:rPr>
                        <a:t>Bulgu</a:t>
                      </a:r>
                    </a:p>
                  </a:txBody>
                  <a:tcPr marL="91440" marR="91440" marT="45720" marB="45720" anchor="ctr">
                    <a:lnR w="9525">
                      <a:solidFill>
                        <a:srgbClr val="CBD2D4"/>
                      </a:solidFill>
                      <a:prstDash val="solid"/>
                    </a:lnR>
                    <a:lnT w="9525">
                      <a:solidFill>
                        <a:srgbClr val="CBD2D4"/>
                      </a:solidFill>
                      <a:prstDash val="solid"/>
                    </a:lnT>
                    <a:lnB w="9525">
                      <a:solidFill>
                        <a:srgbClr val="CBD2D4"/>
                      </a:solidFill>
                      <a:prstDash val="solid"/>
                    </a:lnB>
                    <a:solidFill>
                      <a:srgbClr val="172A43"/>
                    </a:solidFill>
                  </a:tcPr>
                </a:tc>
                <a:tc>
                  <a:txBody>
                    <a:bodyPr lIns="114300" tIns="114300" rIns="114300" bIns="114300"/>
                    <a:lstStyle/>
                    <a:p>
                      <a:r>
                        <a:rPr sz="2025" b="1">
                          <a:solidFill>
                            <a:srgbClr val="FFFFFF"/>
                          </a:solidFill>
                          <a:latin typeface="DejaVu Sans"/>
                          <a:ea typeface="DejaVu Sans"/>
                          <a:cs typeface="DejaVu Sans"/>
                        </a:rPr>
                        <a:t>Kanıt</a:t>
                      </a:r>
                    </a:p>
                  </a:txBody>
                  <a:tcPr marL="91440" marR="91440" marT="45720" marB="45720" anchor="ctr">
                    <a:lnR w="9525">
                      <a:solidFill>
                        <a:srgbClr val="CBD2D4"/>
                      </a:solidFill>
                      <a:prstDash val="solid"/>
                    </a:lnR>
                    <a:lnT w="9525">
                      <a:solidFill>
                        <a:srgbClr val="CBD2D4"/>
                      </a:solidFill>
                      <a:prstDash val="solid"/>
                    </a:lnT>
                    <a:lnB w="9525">
                      <a:solidFill>
                        <a:srgbClr val="CBD2D4"/>
                      </a:solidFill>
                      <a:prstDash val="solid"/>
                    </a:lnB>
                    <a:solidFill>
                      <a:srgbClr val="172A43"/>
                    </a:solidFill>
                  </a:tcPr>
                </a:tc>
              </a:tr>
              <a:tr h="714375">
                <a:tc>
                  <a:txBody>
                    <a:bodyPr lIns="114300" tIns="114300" rIns="114300" bIns="114300"/>
                    <a:lstStyle/>
                    <a:p>
                      <a:r>
                        <a:rPr sz="1800" b="0">
                          <a:solidFill>
                            <a:srgbClr val="172A43"/>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AF8F3"/>
                    </a:solidFill>
                  </a:tcPr>
                </a:tc>
              </a:tr>
              <a:tr h="714375">
                <a:tc>
                  <a:txBody>
                    <a:bodyPr lIns="114300" tIns="114300" rIns="114300" bIns="114300"/>
                    <a:lstStyle/>
                    <a:p>
                      <a:r>
                        <a:rPr sz="1800" b="0">
                          <a:solidFill>
                            <a:srgbClr val="172A43"/>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AF8F3"/>
                    </a:solidFill>
                  </a:tcPr>
                </a:tc>
              </a:tr>
              <a:tr h="714375">
                <a:tc>
                  <a:txBody>
                    <a:bodyPr lIns="114300" tIns="114300" rIns="114300" bIns="114300"/>
                    <a:lstStyle/>
                    <a:p>
                      <a:r>
                        <a:rPr sz="1800" b="0">
                          <a:solidFill>
                            <a:srgbClr val="172A43"/>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AF8F3"/>
                    </a:solidFill>
                  </a:tcPr>
                </a:tc>
                <a:tc>
                  <a:txBody>
                    <a:bodyPr lIns="114300" tIns="114300" rIns="114300" bIns="114300"/>
                    <a:lstStyle/>
                    <a:p>
                      <a:r>
                        <a:rPr sz="1800" b="0">
                          <a:solidFill>
                            <a:srgbClr val="172A43"/>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AF8F3"/>
                    </a:solidFill>
                  </a:tcPr>
                </a:tc>
              </a:tr>
            </a:tbl>
          </a:graphicData>
        </a:graphic>
      </p:graphicFrame>
      <p:sp>
        <p:nvSpPr>
          <p:cNvPr id="7" name="findings-instruction">
            <a:extLst xmlns:a="http://schemas.openxmlformats.org/drawingml/2006/main">
              <a:ext uri="{FF2B5EF4-FFF2-40B4-BE49-F238E27FC236}">
                <a16:creationId xmlns:a16="http://schemas.microsoft.com/office/drawing/2014/main" id="{527657F9-8641-4B2E-8F78-A041BE56E65B}"/>
              </a:ext>
            </a:extLst>
          </p:cNvPr>
          <p:cNvSpPr>
            <a:spLocks xmlns:a="http://schemas.openxmlformats.org/drawingml/2006/main" noGrp="1"/>
          </p:cNvSpPr>
          <p:nvPr/>
        </p:nvSpPr>
        <p:spPr>
          <a:xfrm xmlns:a="http://schemas.openxmlformats.org/drawingml/2006/main">
            <a:off x="800100" y="5486400"/>
            <a:ext cx="10591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a:solidFill>
                  <a:srgbClr val="9A7334"/>
                </a:solidFill>
                <a:latin typeface="DejaVu Sans"/>
                <a:ea typeface="DejaVu Sans"/>
                <a:cs typeface="DejaVu Sans"/>
              </a:defRPr>
            </a:defPPr>
          </a:lstStyle>
          <a:p xmlns:a="http://schemas.openxmlformats.org/drawingml/2006/main">
            <a:pPr>
              <a:defRPr sz="1650">
                <a:solidFill>
                  <a:srgbClr val="9A7334"/>
                </a:solidFill>
                <a:latin typeface="DejaVu Sans"/>
                <a:ea typeface="DejaVu Sans"/>
                <a:cs typeface="DejaVu Sans"/>
              </a:defRPr>
            </a:pPr>
            <a:r>
              <a:rPr sz="1650">
                <a:solidFill>
                  <a:srgbClr val="9A7334"/>
                </a:solidFill>
                <a:latin typeface="DejaVu Sans"/>
                <a:ea typeface="DejaVu Sans"/>
                <a:cs typeface="DejaVu Sans"/>
              </a:rPr>
              <a:t>Yalnızca çalışmanızın gerçek sonuçlarını ekleyin.</a:t>
            </a:r>
          </a:p>
        </p:txBody>
      </p:sp>
    </p:spTree>
    <p:extLst>
      <p:ext uri="{BB962C8B-B14F-4D97-AF65-F5344CB8AC3E}">
        <p14:creationId xmlns:p14="http://schemas.microsoft.com/office/powerpoint/2010/main" val="1300750423"/>
      </p:ext>
    </p:extLst>
  </p:cSld>
</p:sld>
</file>

<file path=ppt/slides/slide8.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688DE06D-415D-40C5-8DB8-44300D0A5FD1}"/>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EC905723-624E-4A05-8695-EDB5968ADB5D}"/>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08</a:t>
            </a:r>
          </a:p>
        </p:txBody>
      </p:sp>
      <p:sp>
        <p:nvSpPr>
          <p:cNvPr id="3" name="headline">
            <a:extLst xmlns:a="http://schemas.openxmlformats.org/drawingml/2006/main">
              <a:ext uri="{FF2B5EF4-FFF2-40B4-BE49-F238E27FC236}">
                <a16:creationId xmlns:a16="http://schemas.microsoft.com/office/drawing/2014/main" id="{63E2A8D5-7AC6-45C8-BC61-5D820B1987B2}"/>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Tartışma ve katkı</a:t>
            </a:r>
          </a:p>
        </p:txBody>
      </p:sp>
      <p:sp>
        <p:nvSpPr>
          <p:cNvPr id="4" name="template-footer">
            <a:extLst xmlns:a="http://schemas.openxmlformats.org/drawingml/2006/main">
              <a:ext uri="{FF2B5EF4-FFF2-40B4-BE49-F238E27FC236}">
                <a16:creationId xmlns:a16="http://schemas.microsoft.com/office/drawing/2014/main" id="{9426699F-138A-4821-8DE5-844DC81F6FD6}"/>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1ABB106C-15B1-4E25-A915-7A5394B55097}"/>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EF681237-E4DD-4631-8581-1FE7DF8EC320}"/>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Bulguların anlamı</a:t>
            </a:r>
          </a:p>
        </p:txBody>
      </p:sp>
      <p:sp>
        <p:nvSpPr>
          <p:cNvPr id="7" name="left-placeholder">
            <a:extLst xmlns:a="http://schemas.openxmlformats.org/drawingml/2006/main">
              <a:ext uri="{FF2B5EF4-FFF2-40B4-BE49-F238E27FC236}">
                <a16:creationId xmlns:a16="http://schemas.microsoft.com/office/drawing/2014/main" id="{67A1FBC4-2E02-42F0-930E-F5F2804195EE}"/>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[Bulguların araştırma sorusuyla ilişkisini açıklayın]</a:t>
            </a:r>
          </a:p>
        </p:txBody>
      </p:sp>
      <p:sp>
        <p:nvSpPr>
          <p:cNvPr id="8" name="right-subhead">
            <a:extLst xmlns:a="http://schemas.openxmlformats.org/drawingml/2006/main">
              <a:ext uri="{FF2B5EF4-FFF2-40B4-BE49-F238E27FC236}">
                <a16:creationId xmlns:a16="http://schemas.microsoft.com/office/drawing/2014/main" id="{84EF0D13-5093-4FA3-825E-D4E9A241B729}"/>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Literatürle karşılaştırma</a:t>
            </a:r>
          </a:p>
        </p:txBody>
      </p:sp>
      <p:sp>
        <p:nvSpPr>
          <p:cNvPr id="9" name="right-placeholder">
            <a:extLst xmlns:a="http://schemas.openxmlformats.org/drawingml/2006/main">
              <a:ext uri="{FF2B5EF4-FFF2-40B4-BE49-F238E27FC236}">
                <a16:creationId xmlns:a16="http://schemas.microsoft.com/office/drawing/2014/main" id="{19EF08BA-728F-409F-A4C9-987A3C089612}"/>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[Benzerlikleri veya ayrışmaları kaynaklarıyla yazın]</a:t>
            </a:r>
          </a:p>
        </p:txBody>
      </p:sp>
    </p:spTree>
    <p:extLst>
      <p:ext uri="{BB962C8B-B14F-4D97-AF65-F5344CB8AC3E}">
        <p14:creationId xmlns:p14="http://schemas.microsoft.com/office/powerpoint/2010/main" val="922298883"/>
      </p:ext>
    </p:extLst>
  </p:cSld>
</p:sld>
</file>

<file path=ppt/slides/slide9.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774D952E-E846-4648-9B92-2991CB851950}"/>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E6E82F94-57F2-46B7-AE05-A2D83F72C7FA}"/>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09</a:t>
            </a:r>
          </a:p>
        </p:txBody>
      </p:sp>
      <p:sp>
        <p:nvSpPr>
          <p:cNvPr id="3" name="headline">
            <a:extLst xmlns:a="http://schemas.openxmlformats.org/drawingml/2006/main">
              <a:ext uri="{FF2B5EF4-FFF2-40B4-BE49-F238E27FC236}">
                <a16:creationId xmlns:a16="http://schemas.microsoft.com/office/drawing/2014/main" id="{7865212A-1770-4C34-8376-72D98C016C2D}"/>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Sınırlılıklar</a:t>
            </a:r>
          </a:p>
        </p:txBody>
      </p:sp>
      <p:sp>
        <p:nvSpPr>
          <p:cNvPr id="4" name="template-footer">
            <a:extLst xmlns:a="http://schemas.openxmlformats.org/drawingml/2006/main">
              <a:ext uri="{FF2B5EF4-FFF2-40B4-BE49-F238E27FC236}">
                <a16:creationId xmlns:a16="http://schemas.microsoft.com/office/drawing/2014/main" id="{2C8CAF99-EE7D-4AB8-91E8-41B9C8389A03}"/>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4D248717-E641-470B-BD93-14BD48107E8B}"/>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left-subhead">
            <a:extLst xmlns:a="http://schemas.openxmlformats.org/drawingml/2006/main">
              <a:ext uri="{FF2B5EF4-FFF2-40B4-BE49-F238E27FC236}">
                <a16:creationId xmlns:a16="http://schemas.microsoft.com/office/drawing/2014/main" id="{988D33DD-B7DA-4D72-946C-E8BBAB3F7AC3}"/>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Çalışmanın sınırları</a:t>
            </a:r>
          </a:p>
        </p:txBody>
      </p:sp>
      <p:sp>
        <p:nvSpPr>
          <p:cNvPr id="7" name="left-placeholder">
            <a:extLst xmlns:a="http://schemas.openxmlformats.org/drawingml/2006/main">
              <a:ext uri="{FF2B5EF4-FFF2-40B4-BE49-F238E27FC236}">
                <a16:creationId xmlns:a16="http://schemas.microsoft.com/office/drawing/2014/main" id="{300BEB4A-F0B0-46B4-87C3-ED95BCAE2E05}"/>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[Sonuçların yorumunu etkileyen gerçek sınırlılıkları yazın]</a:t>
            </a:r>
          </a:p>
        </p:txBody>
      </p:sp>
      <p:sp>
        <p:nvSpPr>
          <p:cNvPr id="8" name="right-subhead">
            <a:extLst xmlns:a="http://schemas.openxmlformats.org/drawingml/2006/main">
              <a:ext uri="{FF2B5EF4-FFF2-40B4-BE49-F238E27FC236}">
                <a16:creationId xmlns:a16="http://schemas.microsoft.com/office/drawing/2014/main" id="{EBFBBF70-32A5-4195-9E1A-9509D8A5328B}"/>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9A7334"/>
                </a:solidFill>
                <a:latin typeface="DejaVu Sans"/>
                <a:ea typeface="DejaVu Sans"/>
                <a:cs typeface="DejaVu Sans"/>
              </a:defRPr>
            </a:defPPr>
          </a:lstStyle>
          <a:p xmlns:a="http://schemas.openxmlformats.org/drawingml/2006/main">
            <a:pPr>
              <a:defRPr sz="2175" b="1">
                <a:solidFill>
                  <a:srgbClr val="9A7334"/>
                </a:solidFill>
                <a:latin typeface="DejaVu Sans"/>
                <a:ea typeface="DejaVu Sans"/>
                <a:cs typeface="DejaVu Sans"/>
              </a:defRPr>
            </a:pPr>
            <a:r>
              <a:rPr sz="2175" b="1">
                <a:solidFill>
                  <a:srgbClr val="9A7334"/>
                </a:solidFill>
                <a:latin typeface="DejaVu Sans"/>
                <a:ea typeface="DejaVu Sans"/>
                <a:cs typeface="DejaVu Sans"/>
              </a:rPr>
              <a:t>Sonraki araştırmalar</a:t>
            </a:r>
          </a:p>
        </p:txBody>
      </p:sp>
      <p:sp>
        <p:nvSpPr>
          <p:cNvPr id="9" name="right-placeholder">
            <a:extLst xmlns:a="http://schemas.openxmlformats.org/drawingml/2006/main">
              <a:ext uri="{FF2B5EF4-FFF2-40B4-BE49-F238E27FC236}">
                <a16:creationId xmlns:a16="http://schemas.microsoft.com/office/drawing/2014/main" id="{5B76BA00-8A8E-48D9-B4FF-FD8828C5B020}"/>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72A43"/>
                </a:solidFill>
                <a:latin typeface="DejaVu Sans"/>
                <a:ea typeface="DejaVu Sans"/>
                <a:cs typeface="DejaVu Sans"/>
              </a:defRPr>
            </a:defPPr>
          </a:lstStyle>
          <a:p xmlns:a="http://schemas.openxmlformats.org/drawingml/2006/main">
            <a:pPr>
              <a:defRPr sz="2175">
                <a:solidFill>
                  <a:srgbClr val="172A43"/>
                </a:solidFill>
                <a:latin typeface="DejaVu Sans"/>
                <a:ea typeface="DejaVu Sans"/>
                <a:cs typeface="DejaVu Sans"/>
              </a:defRPr>
            </a:pPr>
            <a:r>
              <a:rPr sz="2175">
                <a:solidFill>
                  <a:srgbClr val="172A43"/>
                </a:solidFill>
                <a:latin typeface="DejaVu Sans"/>
                <a:ea typeface="DejaVu Sans"/>
                <a:cs typeface="DejaVu Sans"/>
              </a:rPr>
              <a:t>[Bu sınırlılıklardan doğan araştırma önerilerini yazın]</a:t>
            </a:r>
          </a:p>
        </p:txBody>
      </p:sp>
    </p:spTree>
    <p:extLst>
      <p:ext uri="{BB962C8B-B14F-4D97-AF65-F5344CB8AC3E}">
        <p14:creationId xmlns:p14="http://schemas.microsoft.com/office/powerpoint/2010/main" val="283420887"/>
      </p:ext>
    </p:extLst>
  </p:cSld>
</p:sld>
</file>

<file path=ppt/slides/slide10.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D7268A68-93AB-4E75-8EDA-2EFFAF5AB9E0}"/>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2ECC87EE-27F7-4A6D-BE63-1D90EB956A01}"/>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10</a:t>
            </a:r>
          </a:p>
        </p:txBody>
      </p:sp>
      <p:sp>
        <p:nvSpPr>
          <p:cNvPr id="3" name="headline">
            <a:extLst xmlns:a="http://schemas.openxmlformats.org/drawingml/2006/main">
              <a:ext uri="{FF2B5EF4-FFF2-40B4-BE49-F238E27FC236}">
                <a16:creationId xmlns:a16="http://schemas.microsoft.com/office/drawing/2014/main" id="{D5A7C633-422A-4638-901C-CADBCBF335BE}"/>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Sonuç</a:t>
            </a:r>
          </a:p>
        </p:txBody>
      </p:sp>
      <p:sp>
        <p:nvSpPr>
          <p:cNvPr id="4" name="template-footer">
            <a:extLst xmlns:a="http://schemas.openxmlformats.org/drawingml/2006/main">
              <a:ext uri="{FF2B5EF4-FFF2-40B4-BE49-F238E27FC236}">
                <a16:creationId xmlns:a16="http://schemas.microsoft.com/office/drawing/2014/main" id="{B860F4E7-AAD7-4BAF-B5CC-FE3CE4E41C2E}"/>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756D1A9E-6CDF-4369-84FA-A55D2D9D39C0}"/>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main-placeholder">
            <a:extLst xmlns:a="http://schemas.openxmlformats.org/drawingml/2006/main">
              <a:ext uri="{FF2B5EF4-FFF2-40B4-BE49-F238E27FC236}">
                <a16:creationId xmlns:a16="http://schemas.microsoft.com/office/drawing/2014/main" id="{FBE4EC43-811D-4C82-A238-1F025B62773C}"/>
              </a:ext>
            </a:extLst>
          </p:cNvPr>
          <p:cNvSpPr>
            <a:spLocks xmlns:a="http://schemas.openxmlformats.org/drawingml/2006/main" noGrp="1"/>
          </p:cNvSpPr>
          <p:nvPr/>
        </p:nvSpPr>
        <p:spPr>
          <a:xfrm xmlns:a="http://schemas.openxmlformats.org/drawingml/2006/main">
            <a:off x="800100" y="2533650"/>
            <a:ext cx="10477500" cy="1543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172A43"/>
                </a:solidFill>
                <a:latin typeface="DejaVu Sans"/>
                <a:ea typeface="DejaVu Sans"/>
                <a:cs typeface="DejaVu Sans"/>
              </a:defRPr>
            </a:defPPr>
          </a:lstStyle>
          <a:p xmlns:a="http://schemas.openxmlformats.org/drawingml/2006/main">
            <a:pPr>
              <a:defRPr sz="3150" b="1">
                <a:solidFill>
                  <a:srgbClr val="172A43"/>
                </a:solidFill>
                <a:latin typeface="DejaVu Sans"/>
                <a:ea typeface="DejaVu Sans"/>
                <a:cs typeface="DejaVu Sans"/>
              </a:defRPr>
            </a:pPr>
            <a:r>
              <a:rPr sz="3150" b="1">
                <a:solidFill>
                  <a:srgbClr val="172A43"/>
                </a:solidFill>
                <a:latin typeface="DejaVu Sans"/>
                <a:ea typeface="DejaVu Sans"/>
                <a:cs typeface="DejaVu Sans"/>
              </a:rPr>
              <a:t>[Araştırma sorusuna verdiğiniz temel yanıtı yazın]</a:t>
            </a:r>
          </a:p>
        </p:txBody>
      </p:sp>
      <p:sp>
        <p:nvSpPr>
          <p:cNvPr id="7" name="scope-placeholder">
            <a:extLst xmlns:a="http://schemas.openxmlformats.org/drawingml/2006/main">
              <a:ext uri="{FF2B5EF4-FFF2-40B4-BE49-F238E27FC236}">
                <a16:creationId xmlns:a16="http://schemas.microsoft.com/office/drawing/2014/main" id="{EBA5EDA9-0C7D-4C04-BB28-C393EDB6C59D}"/>
              </a:ext>
            </a:extLst>
          </p:cNvPr>
          <p:cNvSpPr>
            <a:spLocks xmlns:a="http://schemas.openxmlformats.org/drawingml/2006/main" noGrp="1"/>
          </p:cNvSpPr>
          <p:nvPr/>
        </p:nvSpPr>
        <p:spPr>
          <a:xfrm xmlns:a="http://schemas.openxmlformats.org/drawingml/2006/main">
            <a:off x="800100" y="4400550"/>
            <a:ext cx="10477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596574"/>
                </a:solidFill>
                <a:latin typeface="DejaVu Sans"/>
                <a:ea typeface="DejaVu Sans"/>
                <a:cs typeface="DejaVu Sans"/>
              </a:defRPr>
            </a:defPPr>
          </a:lstStyle>
          <a:p xmlns:a="http://schemas.openxmlformats.org/drawingml/2006/main">
            <a:pPr>
              <a:defRPr sz="2175">
                <a:solidFill>
                  <a:srgbClr val="596574"/>
                </a:solidFill>
                <a:latin typeface="DejaVu Sans"/>
                <a:ea typeface="DejaVu Sans"/>
                <a:cs typeface="DejaVu Sans"/>
              </a:defRPr>
            </a:pPr>
            <a:r>
              <a:rPr sz="2175">
                <a:solidFill>
                  <a:srgbClr val="596574"/>
                </a:solidFill>
                <a:latin typeface="DejaVu Sans"/>
                <a:ea typeface="DejaVu Sans"/>
                <a:cs typeface="DejaVu Sans"/>
              </a:rPr>
              <a:t>[Bu yanıtın kapsamını ve dayandığı bulguyu belirtin]</a:t>
            </a:r>
          </a:p>
        </p:txBody>
      </p:sp>
    </p:spTree>
    <p:extLst>
      <p:ext uri="{BB962C8B-B14F-4D97-AF65-F5344CB8AC3E}">
        <p14:creationId xmlns:p14="http://schemas.microsoft.com/office/powerpoint/2010/main" val="1254027992"/>
      </p:ext>
    </p:extLst>
  </p:cSld>
</p:sld>
</file>

<file path=ppt/slides/slide11.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CF7DAF4B-83F6-46AC-B6ED-75163F88E589}"/>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23793D36-2FE7-48F7-BA32-C6A524931C68}"/>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11</a:t>
            </a:r>
          </a:p>
        </p:txBody>
      </p:sp>
      <p:sp>
        <p:nvSpPr>
          <p:cNvPr id="3" name="headline">
            <a:extLst xmlns:a="http://schemas.openxmlformats.org/drawingml/2006/main">
              <a:ext uri="{FF2B5EF4-FFF2-40B4-BE49-F238E27FC236}">
                <a16:creationId xmlns:a16="http://schemas.microsoft.com/office/drawing/2014/main" id="{00FE8D7F-753C-4D50-9190-93DE92510242}"/>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72A43"/>
                </a:solidFill>
                <a:latin typeface="DejaVu Sans"/>
                <a:ea typeface="DejaVu Sans"/>
                <a:cs typeface="DejaVu Sans"/>
              </a:defRPr>
            </a:defPPr>
          </a:lstStyle>
          <a:p xmlns:a="http://schemas.openxmlformats.org/drawingml/2006/main">
            <a:pPr>
              <a:defRPr sz="3600" b="1">
                <a:solidFill>
                  <a:srgbClr val="172A43"/>
                </a:solidFill>
                <a:latin typeface="DejaVu Sans"/>
                <a:ea typeface="DejaVu Sans"/>
                <a:cs typeface="DejaVu Sans"/>
              </a:defRPr>
            </a:pPr>
            <a:r>
              <a:rPr sz="3600" b="1">
                <a:solidFill>
                  <a:srgbClr val="172A43"/>
                </a:solidFill>
                <a:latin typeface="DejaVu Sans"/>
                <a:ea typeface="DejaVu Sans"/>
                <a:cs typeface="DejaVu Sans"/>
              </a:rPr>
              <a:t>Temel kaynaklar</a:t>
            </a:r>
          </a:p>
        </p:txBody>
      </p:sp>
      <p:sp>
        <p:nvSpPr>
          <p:cNvPr id="4" name="template-footer">
            <a:extLst xmlns:a="http://schemas.openxmlformats.org/drawingml/2006/main">
              <a:ext uri="{FF2B5EF4-FFF2-40B4-BE49-F238E27FC236}">
                <a16:creationId xmlns:a16="http://schemas.microsoft.com/office/drawing/2014/main" id="{4FB4928A-5E59-4580-BA39-F29AD6D6C321}"/>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F87358CC-597F-4872-9710-5FCECD61EB4D}"/>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6" name="reference-placeholders">
            <a:extLst xmlns:a="http://schemas.openxmlformats.org/drawingml/2006/main">
              <a:ext uri="{FF2B5EF4-FFF2-40B4-BE49-F238E27FC236}">
                <a16:creationId xmlns:a16="http://schemas.microsoft.com/office/drawing/2014/main" id="{7EDF571D-AF1B-4C97-ADE4-7859AD6A1239}"/>
              </a:ext>
            </a:extLst>
          </p:cNvPr>
          <p:cNvSpPr>
            <a:spLocks xmlns:a="http://schemas.openxmlformats.org/drawingml/2006/main" noGrp="1"/>
          </p:cNvSpPr>
          <p:nvPr/>
        </p:nvSpPr>
        <p:spPr>
          <a:xfrm xmlns:a="http://schemas.openxmlformats.org/drawingml/2006/main">
            <a:off x="800100" y="2390775"/>
            <a:ext cx="10591800" cy="3286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172A43"/>
                </a:solidFill>
                <a:latin typeface="DejaVu Sans"/>
                <a:ea typeface="DejaVu Sans"/>
                <a:cs typeface="DejaVu Sans"/>
              </a:defRPr>
            </a:defPPr>
          </a:lstStyle>
          <a:p xmlns:a="http://schemas.openxmlformats.org/drawingml/2006/main">
            <a:pPr>
              <a:defRPr sz="1950">
                <a:solidFill>
                  <a:srgbClr val="172A43"/>
                </a:solidFill>
                <a:latin typeface="DejaVu Sans"/>
                <a:ea typeface="DejaVu Sans"/>
                <a:cs typeface="DejaVu Sans"/>
              </a:defRPr>
            </a:pPr>
            <a:r>
              <a:rPr sz="1950">
                <a:solidFill>
                  <a:srgbClr val="172A43"/>
                </a:solidFill>
                <a:latin typeface="DejaVu Sans"/>
                <a:ea typeface="DejaVu Sans"/>
                <a:cs typeface="DejaVu Sans"/>
              </a:rPr>
              <a:t>[Yazar, yıl ve kaynak künyesini ekleyin]</a:t>
            </a:r>
          </a:p>
          <a:p xmlns:a="http://schemas.openxmlformats.org/drawingml/2006/main">
            <a:r>
              <a:t/>
            </a:r>
          </a:p>
          <a:p xmlns:a="http://schemas.openxmlformats.org/drawingml/2006/main">
            <a:pPr>
              <a:defRPr sz="1950">
                <a:solidFill>
                  <a:srgbClr val="172A43"/>
                </a:solidFill>
                <a:latin typeface="DejaVu Sans"/>
                <a:ea typeface="DejaVu Sans"/>
                <a:cs typeface="DejaVu Sans"/>
              </a:defRPr>
            </a:pPr>
            <a:r>
              <a:rPr sz="1950">
                <a:solidFill>
                  <a:srgbClr val="172A43"/>
                </a:solidFill>
                <a:latin typeface="DejaVu Sans"/>
                <a:ea typeface="DejaVu Sans"/>
                <a:cs typeface="DejaVu Sans"/>
              </a:rPr>
              <a:t>[Yazar, yıl ve kaynak künyesini ekleyin]</a:t>
            </a:r>
          </a:p>
          <a:p xmlns:a="http://schemas.openxmlformats.org/drawingml/2006/main">
            <a:r>
              <a:t/>
            </a:r>
          </a:p>
          <a:p xmlns:a="http://schemas.openxmlformats.org/drawingml/2006/main">
            <a:pPr>
              <a:defRPr sz="1950">
                <a:solidFill>
                  <a:srgbClr val="172A43"/>
                </a:solidFill>
                <a:latin typeface="DejaVu Sans"/>
                <a:ea typeface="DejaVu Sans"/>
                <a:cs typeface="DejaVu Sans"/>
              </a:defRPr>
            </a:pPr>
            <a:r>
              <a:rPr sz="1950">
                <a:solidFill>
                  <a:srgbClr val="172A43"/>
                </a:solidFill>
                <a:latin typeface="DejaVu Sans"/>
                <a:ea typeface="DejaVu Sans"/>
                <a:cs typeface="DejaVu Sans"/>
              </a:rPr>
              <a:t>[Yazar, yıl ve kaynak künyesini ekleyin]</a:t>
            </a:r>
          </a:p>
        </p:txBody>
      </p:sp>
    </p:spTree>
    <p:extLst>
      <p:ext uri="{BB962C8B-B14F-4D97-AF65-F5344CB8AC3E}">
        <p14:creationId xmlns:p14="http://schemas.microsoft.com/office/powerpoint/2010/main" val="1331624233"/>
      </p:ext>
    </p:extLst>
  </p:cSld>
</p:sld>
</file>

<file path=ppt/slides/slide12.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9C990B89-D70E-4FD7-B426-43C1DA433B56}"/>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9A7334"/>
                </a:solidFill>
                <a:latin typeface="DejaVu Sans"/>
                <a:ea typeface="DejaVu Sans"/>
                <a:cs typeface="DejaVu Sans"/>
              </a:defRPr>
            </a:defPPr>
          </a:lstStyle>
          <a:p xmlns:a="http://schemas.openxmlformats.org/drawingml/2006/main">
            <a:pPr>
              <a:defRPr sz="1575" b="1">
                <a:solidFill>
                  <a:srgbClr val="9A7334"/>
                </a:solidFill>
                <a:latin typeface="DejaVu Sans"/>
                <a:ea typeface="DejaVu Sans"/>
                <a:cs typeface="DejaVu Sans"/>
              </a:defRPr>
            </a:pPr>
            <a:r>
              <a:rPr sz="1575" b="1">
                <a:solidFill>
                  <a:srgbClr val="9A7334"/>
                </a:solidFill>
                <a:latin typeface="DejaVu Sans"/>
                <a:ea typeface="DejaVu Sans"/>
                <a:cs typeface="DejaVu Sans"/>
              </a:rPr>
              <a:t>EliteTez</a:t>
            </a:r>
          </a:p>
        </p:txBody>
      </p:sp>
      <p:sp>
        <p:nvSpPr>
          <p:cNvPr id="2" name="page-number">
            <a:extLst xmlns:a="http://schemas.openxmlformats.org/drawingml/2006/main">
              <a:ext uri="{FF2B5EF4-FFF2-40B4-BE49-F238E27FC236}">
                <a16:creationId xmlns:a16="http://schemas.microsoft.com/office/drawing/2014/main" id="{7CEE7FC1-C370-4178-996D-212B58A936EA}"/>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96574"/>
                </a:solidFill>
                <a:latin typeface="DejaVu Sans"/>
                <a:ea typeface="DejaVu Sans"/>
                <a:cs typeface="DejaVu Sans"/>
              </a:defRPr>
            </a:defPPr>
          </a:lstStyle>
          <a:p xmlns:a="http://schemas.openxmlformats.org/drawingml/2006/main">
            <a:pPr algn="r">
              <a:defRPr sz="1500">
                <a:solidFill>
                  <a:srgbClr val="596574"/>
                </a:solidFill>
                <a:latin typeface="DejaVu Sans"/>
                <a:ea typeface="DejaVu Sans"/>
                <a:cs typeface="DejaVu Sans"/>
              </a:defRPr>
            </a:pPr>
            <a:r>
              <a:rPr sz="1500">
                <a:solidFill>
                  <a:srgbClr val="596574"/>
                </a:solidFill>
                <a:latin typeface="DejaVu Sans"/>
                <a:ea typeface="DejaVu Sans"/>
                <a:cs typeface="DejaVu Sans"/>
              </a:rPr>
              <a:t>12</a:t>
            </a:r>
          </a:p>
        </p:txBody>
      </p:sp>
      <p:sp>
        <p:nvSpPr>
          <p:cNvPr id="3" name="template-footer">
            <a:extLst xmlns:a="http://schemas.openxmlformats.org/drawingml/2006/main">
              <a:ext uri="{FF2B5EF4-FFF2-40B4-BE49-F238E27FC236}">
                <a16:creationId xmlns:a16="http://schemas.microsoft.com/office/drawing/2014/main" id="{19050486-B2D5-408A-8BC0-05DD497A53AB}"/>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96574"/>
                </a:solidFill>
                <a:latin typeface="DejaVu Sans"/>
                <a:ea typeface="DejaVu Sans"/>
                <a:cs typeface="DejaVu Sans"/>
              </a:defRPr>
            </a:defPPr>
          </a:lstStyle>
          <a:p xmlns:a="http://schemas.openxmlformats.org/drawingml/2006/main">
            <a:pP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Düzenlenebilir eğitim şablonu</a:t>
            </a:r>
          </a:p>
        </p:txBody>
      </p:sp>
      <p:sp>
        <p:nvSpPr>
          <p:cNvPr id="4" name="site">
            <a:extLst xmlns:a="http://schemas.openxmlformats.org/drawingml/2006/main">
              <a:ext uri="{FF2B5EF4-FFF2-40B4-BE49-F238E27FC236}">
                <a16:creationId xmlns:a16="http://schemas.microsoft.com/office/drawing/2014/main" id="{71811C80-20A5-412C-AA28-DC79B2AEDC80}"/>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96574"/>
                </a:solidFill>
                <a:latin typeface="DejaVu Sans"/>
                <a:ea typeface="DejaVu Sans"/>
                <a:cs typeface="DejaVu Sans"/>
              </a:defRPr>
            </a:defPPr>
          </a:lstStyle>
          <a:p xmlns:a="http://schemas.openxmlformats.org/drawingml/2006/main">
            <a:pPr algn="r">
              <a:defRPr sz="1275">
                <a:solidFill>
                  <a:srgbClr val="596574"/>
                </a:solidFill>
                <a:latin typeface="DejaVu Sans"/>
                <a:ea typeface="DejaVu Sans"/>
                <a:cs typeface="DejaVu Sans"/>
              </a:defRPr>
            </a:pPr>
            <a:r>
              <a:rPr sz="1275">
                <a:solidFill>
                  <a:srgbClr val="596574"/>
                </a:solidFill>
                <a:latin typeface="DejaVu Sans"/>
                <a:ea typeface="DejaVu Sans"/>
                <a:cs typeface="DejaVu Sans"/>
              </a:rPr>
              <a:t>elitetez.com</a:t>
            </a:r>
          </a:p>
        </p:txBody>
      </p:sp>
      <p:sp>
        <p:nvSpPr>
          <p:cNvPr id="5" name="headline">
            <a:extLst xmlns:a="http://schemas.openxmlformats.org/drawingml/2006/main">
              <a:ext uri="{FF2B5EF4-FFF2-40B4-BE49-F238E27FC236}">
                <a16:creationId xmlns:a16="http://schemas.microsoft.com/office/drawing/2014/main" id="{507FD777-F2D2-4C67-A617-35DA9B99CB6B}"/>
              </a:ext>
            </a:extLst>
          </p:cNvPr>
          <p:cNvSpPr>
            <a:spLocks xmlns:a="http://schemas.openxmlformats.org/drawingml/2006/main" noGrp="1"/>
          </p:cNvSpPr>
          <p:nvPr/>
        </p:nvSpPr>
        <p:spPr>
          <a:xfrm xmlns:a="http://schemas.openxmlformats.org/drawingml/2006/main">
            <a:off x="800100" y="1828800"/>
            <a:ext cx="10477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5250" b="1">
                <a:solidFill>
                  <a:srgbClr val="172A43"/>
                </a:solidFill>
                <a:latin typeface="DejaVu Sans"/>
                <a:ea typeface="DejaVu Sans"/>
                <a:cs typeface="DejaVu Sans"/>
              </a:defRPr>
            </a:defPPr>
          </a:lstStyle>
          <a:p xmlns:a="http://schemas.openxmlformats.org/drawingml/2006/main">
            <a:pPr>
              <a:defRPr sz="5250" b="1">
                <a:solidFill>
                  <a:srgbClr val="172A43"/>
                </a:solidFill>
                <a:latin typeface="DejaVu Sans"/>
                <a:ea typeface="DejaVu Sans"/>
                <a:cs typeface="DejaVu Sans"/>
              </a:defRPr>
            </a:pPr>
            <a:r>
              <a:rPr sz="5250" b="1">
                <a:solidFill>
                  <a:srgbClr val="172A43"/>
                </a:solidFill>
                <a:latin typeface="DejaVu Sans"/>
                <a:ea typeface="DejaVu Sans"/>
                <a:cs typeface="DejaVu Sans"/>
              </a:rPr>
              <a:t>Teşekkürler</a:t>
            </a:r>
          </a:p>
        </p:txBody>
      </p:sp>
      <p:sp>
        <p:nvSpPr>
          <p:cNvPr id="6" name="questions">
            <a:extLst xmlns:a="http://schemas.openxmlformats.org/drawingml/2006/main">
              <a:ext uri="{FF2B5EF4-FFF2-40B4-BE49-F238E27FC236}">
                <a16:creationId xmlns:a16="http://schemas.microsoft.com/office/drawing/2014/main" id="{633E6DE2-41C8-4B9F-A5AD-AC33A90C9BCB}"/>
              </a:ext>
            </a:extLst>
          </p:cNvPr>
          <p:cNvSpPr>
            <a:spLocks xmlns:a="http://schemas.openxmlformats.org/drawingml/2006/main" noGrp="1"/>
          </p:cNvSpPr>
          <p:nvPr/>
        </p:nvSpPr>
        <p:spPr>
          <a:xfrm xmlns:a="http://schemas.openxmlformats.org/drawingml/2006/main">
            <a:off x="800100" y="3190875"/>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a:solidFill>
                  <a:srgbClr val="9A7334"/>
                </a:solidFill>
                <a:latin typeface="DejaVu Sans"/>
                <a:ea typeface="DejaVu Sans"/>
                <a:cs typeface="DejaVu Sans"/>
              </a:defRPr>
            </a:defPPr>
          </a:lstStyle>
          <a:p xmlns:a="http://schemas.openxmlformats.org/drawingml/2006/main">
            <a:pPr>
              <a:defRPr sz="2550">
                <a:solidFill>
                  <a:srgbClr val="9A7334"/>
                </a:solidFill>
                <a:latin typeface="DejaVu Sans"/>
                <a:ea typeface="DejaVu Sans"/>
                <a:cs typeface="DejaVu Sans"/>
              </a:defRPr>
            </a:pPr>
            <a:r>
              <a:rPr sz="2550">
                <a:solidFill>
                  <a:srgbClr val="9A7334"/>
                </a:solidFill>
                <a:latin typeface="DejaVu Sans"/>
                <a:ea typeface="DejaVu Sans"/>
                <a:cs typeface="DejaVu Sans"/>
              </a:rPr>
              <a:t>Sorularınız için hazırım</a:t>
            </a:r>
          </a:p>
        </p:txBody>
      </p:sp>
      <p:sp>
        <p:nvSpPr>
          <p:cNvPr id="7" name="presenter">
            <a:extLst xmlns:a="http://schemas.openxmlformats.org/drawingml/2006/main">
              <a:ext uri="{FF2B5EF4-FFF2-40B4-BE49-F238E27FC236}">
                <a16:creationId xmlns:a16="http://schemas.microsoft.com/office/drawing/2014/main" id="{FB29B2BB-AB57-4530-9C8A-E7885976AFC0}"/>
              </a:ext>
            </a:extLst>
          </p:cNvPr>
          <p:cNvSpPr>
            <a:spLocks xmlns:a="http://schemas.openxmlformats.org/drawingml/2006/main" noGrp="1"/>
          </p:cNvSpPr>
          <p:nvPr/>
        </p:nvSpPr>
        <p:spPr>
          <a:xfrm xmlns:a="http://schemas.openxmlformats.org/drawingml/2006/main">
            <a:off x="800100" y="4352925"/>
            <a:ext cx="10477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596574"/>
                </a:solidFill>
                <a:latin typeface="DejaVu Sans"/>
                <a:ea typeface="DejaVu Sans"/>
                <a:cs typeface="DejaVu Sans"/>
              </a:defRPr>
            </a:defPPr>
          </a:lstStyle>
          <a:p xmlns:a="http://schemas.openxmlformats.org/drawingml/2006/main">
            <a:pPr>
              <a:defRPr sz="1950">
                <a:solidFill>
                  <a:srgbClr val="596574"/>
                </a:solidFill>
                <a:latin typeface="DejaVu Sans"/>
                <a:ea typeface="DejaVu Sans"/>
                <a:cs typeface="DejaVu Sans"/>
              </a:defRPr>
            </a:pPr>
            <a:r>
              <a:rPr sz="1950">
                <a:solidFill>
                  <a:srgbClr val="596574"/>
                </a:solidFill>
                <a:latin typeface="DejaVu Sans"/>
                <a:ea typeface="DejaVu Sans"/>
                <a:cs typeface="DejaVu Sans"/>
              </a:rPr>
              <a:t>[Ad soyad]</a:t>
            </a:r>
          </a:p>
          <a:p xmlns:a="http://schemas.openxmlformats.org/drawingml/2006/main">
            <a:pPr>
              <a:defRPr sz="1950">
                <a:solidFill>
                  <a:srgbClr val="596574"/>
                </a:solidFill>
                <a:latin typeface="DejaVu Sans"/>
                <a:ea typeface="DejaVu Sans"/>
                <a:cs typeface="DejaVu Sans"/>
              </a:defRPr>
            </a:pPr>
            <a:r>
              <a:rPr sz="1950">
                <a:solidFill>
                  <a:srgbClr val="596574"/>
                </a:solidFill>
                <a:latin typeface="DejaVu Sans"/>
                <a:ea typeface="DejaVu Sans"/>
                <a:cs typeface="DejaVu Sans"/>
              </a:rPr>
              <a:t>[Tez başlığı veya kısa başlık]</a:t>
            </a:r>
          </a:p>
        </p:txBody>
      </p:sp>
    </p:spTree>
    <p:extLst>
      <p:ext uri="{BB962C8B-B14F-4D97-AF65-F5344CB8AC3E}">
        <p14:creationId xmlns:p14="http://schemas.microsoft.com/office/powerpoint/2010/main" val="491026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2026-10-13T12:14:57.1080000Z</dcterms:created>
  <dcterms:modified xsi:type="dcterms:W3CDTF">2026-10-13T12:14:57.1080000Z</dcterms:modified>
</coreProperties>
</file>